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7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8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6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7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8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9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4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25.xml" ContentType="application/vnd.openxmlformats-officedocument.presentationml.notesSlide+xml"/>
  <Override PartName="/ppt/tags/tag36.xml" ContentType="application/vnd.openxmlformats-officedocument.presentationml.tags+xml"/>
  <Override PartName="/ppt/notesSlides/notesSlide2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7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42"/>
  </p:notesMasterIdLst>
  <p:sldIdLst>
    <p:sldId id="256" r:id="rId2"/>
    <p:sldId id="258" r:id="rId3"/>
    <p:sldId id="257" r:id="rId4"/>
    <p:sldId id="260" r:id="rId5"/>
    <p:sldId id="261" r:id="rId6"/>
    <p:sldId id="280" r:id="rId7"/>
    <p:sldId id="262" r:id="rId8"/>
    <p:sldId id="263" r:id="rId9"/>
    <p:sldId id="274" r:id="rId10"/>
    <p:sldId id="264" r:id="rId11"/>
    <p:sldId id="265" r:id="rId12"/>
    <p:sldId id="295" r:id="rId13"/>
    <p:sldId id="296" r:id="rId14"/>
    <p:sldId id="297" r:id="rId15"/>
    <p:sldId id="298" r:id="rId16"/>
    <p:sldId id="299" r:id="rId17"/>
    <p:sldId id="300" r:id="rId18"/>
    <p:sldId id="266" r:id="rId19"/>
    <p:sldId id="267" r:id="rId20"/>
    <p:sldId id="268" r:id="rId21"/>
    <p:sldId id="270" r:id="rId22"/>
    <p:sldId id="269" r:id="rId23"/>
    <p:sldId id="289" r:id="rId24"/>
    <p:sldId id="271" r:id="rId25"/>
    <p:sldId id="292" r:id="rId26"/>
    <p:sldId id="273" r:id="rId27"/>
    <p:sldId id="281" r:id="rId28"/>
    <p:sldId id="293" r:id="rId29"/>
    <p:sldId id="275" r:id="rId30"/>
    <p:sldId id="282" r:id="rId31"/>
    <p:sldId id="276" r:id="rId32"/>
    <p:sldId id="285" r:id="rId33"/>
    <p:sldId id="286" r:id="rId34"/>
    <p:sldId id="287" r:id="rId35"/>
    <p:sldId id="288" r:id="rId36"/>
    <p:sldId id="301" r:id="rId37"/>
    <p:sldId id="302" r:id="rId38"/>
    <p:sldId id="303" r:id="rId39"/>
    <p:sldId id="290" r:id="rId40"/>
    <p:sldId id="291" r:id="rId41"/>
  </p:sldIdLst>
  <p:sldSz cx="9144000" cy="6858000" type="screen4x3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5033" autoAdjust="0"/>
  </p:normalViewPr>
  <p:slideViewPr>
    <p:cSldViewPr>
      <p:cViewPr varScale="1">
        <p:scale>
          <a:sx n="78" d="100"/>
          <a:sy n="78" d="100"/>
        </p:scale>
        <p:origin x="159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118E08-0CF8-4556-B453-3D3904D8C71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D71FE6-719E-43FC-8DB7-E1A1E7C4BFAC}">
      <dgm:prSet custT="1"/>
      <dgm:spPr/>
      <dgm:t>
        <a:bodyPr/>
        <a:lstStyle/>
        <a:p>
          <a:r>
            <a:rPr lang="fr-CA" sz="4000" dirty="0">
              <a:latin typeface="Avenir Book" panose="02000503020000020003" pitchFamily="2" charset="0"/>
            </a:rPr>
            <a:t>Le respect</a:t>
          </a:r>
          <a:endParaRPr lang="en-US" sz="4000" dirty="0">
            <a:latin typeface="Avenir Book" panose="02000503020000020003" pitchFamily="2" charset="0"/>
          </a:endParaRPr>
        </a:p>
      </dgm:t>
    </dgm:pt>
    <dgm:pt modelId="{984AC367-7B52-44BA-99B6-0EB8B7156F98}" type="parTrans" cxnId="{3B5AB2FA-B670-4E8B-B7C0-26BCFD3216C4}">
      <dgm:prSet/>
      <dgm:spPr/>
      <dgm:t>
        <a:bodyPr/>
        <a:lstStyle/>
        <a:p>
          <a:endParaRPr lang="en-US"/>
        </a:p>
      </dgm:t>
    </dgm:pt>
    <dgm:pt modelId="{E1F4E051-6152-4124-9FDE-3F46A40CB8AB}" type="sibTrans" cxnId="{3B5AB2FA-B670-4E8B-B7C0-26BCFD3216C4}">
      <dgm:prSet/>
      <dgm:spPr/>
      <dgm:t>
        <a:bodyPr/>
        <a:lstStyle/>
        <a:p>
          <a:endParaRPr lang="en-US"/>
        </a:p>
      </dgm:t>
    </dgm:pt>
    <dgm:pt modelId="{C06D44AF-013F-49B9-BA4D-129EC582850C}">
      <dgm:prSet custT="1"/>
      <dgm:spPr/>
      <dgm:t>
        <a:bodyPr/>
        <a:lstStyle/>
        <a:p>
          <a:r>
            <a:rPr lang="fr-CA" sz="4000" dirty="0">
              <a:latin typeface="Avenir Book" panose="02000503020000020003" pitchFamily="2" charset="0"/>
            </a:rPr>
            <a:t>La persévérance</a:t>
          </a:r>
          <a:endParaRPr lang="en-US" sz="4000" dirty="0">
            <a:latin typeface="Avenir Book" panose="02000503020000020003" pitchFamily="2" charset="0"/>
          </a:endParaRPr>
        </a:p>
      </dgm:t>
    </dgm:pt>
    <dgm:pt modelId="{71F06D8F-5261-4449-AF74-922B57A8714D}" type="parTrans" cxnId="{A9C8D44D-F9C6-4148-ADA9-475AB3602519}">
      <dgm:prSet/>
      <dgm:spPr/>
      <dgm:t>
        <a:bodyPr/>
        <a:lstStyle/>
        <a:p>
          <a:endParaRPr lang="en-US"/>
        </a:p>
      </dgm:t>
    </dgm:pt>
    <dgm:pt modelId="{22C1F0CD-1927-4CDA-8CCD-4A50A3A96473}" type="sibTrans" cxnId="{A9C8D44D-F9C6-4148-ADA9-475AB3602519}">
      <dgm:prSet/>
      <dgm:spPr/>
      <dgm:t>
        <a:bodyPr/>
        <a:lstStyle/>
        <a:p>
          <a:endParaRPr lang="en-US"/>
        </a:p>
      </dgm:t>
    </dgm:pt>
    <dgm:pt modelId="{92655E9E-CA57-493A-BA01-AF26DFEB3170}">
      <dgm:prSet custT="1"/>
      <dgm:spPr/>
      <dgm:t>
        <a:bodyPr/>
        <a:lstStyle/>
        <a:p>
          <a:r>
            <a:rPr lang="fr-CA" sz="4000" dirty="0">
              <a:latin typeface="Avenir Book" panose="02000503020000020003" pitchFamily="2" charset="0"/>
            </a:rPr>
            <a:t>La responsabilité</a:t>
          </a:r>
          <a:endParaRPr lang="en-US" sz="4000" dirty="0">
            <a:latin typeface="Avenir Book" panose="02000503020000020003" pitchFamily="2" charset="0"/>
          </a:endParaRPr>
        </a:p>
      </dgm:t>
    </dgm:pt>
    <dgm:pt modelId="{472A6359-E6AB-44FE-A74D-3EB6ED142215}" type="parTrans" cxnId="{EFDA345D-4A9A-484F-A96D-8C7FBD6F509C}">
      <dgm:prSet/>
      <dgm:spPr/>
      <dgm:t>
        <a:bodyPr/>
        <a:lstStyle/>
        <a:p>
          <a:endParaRPr lang="en-US"/>
        </a:p>
      </dgm:t>
    </dgm:pt>
    <dgm:pt modelId="{466F01FD-2281-46CB-A0F7-FF3DA33C1ACC}" type="sibTrans" cxnId="{EFDA345D-4A9A-484F-A96D-8C7FBD6F509C}">
      <dgm:prSet/>
      <dgm:spPr/>
      <dgm:t>
        <a:bodyPr/>
        <a:lstStyle/>
        <a:p>
          <a:endParaRPr lang="en-US"/>
        </a:p>
      </dgm:t>
    </dgm:pt>
    <dgm:pt modelId="{609EFF85-E35A-2E4B-9932-C943B853B7A7}" type="pres">
      <dgm:prSet presAssocID="{03118E08-0CF8-4556-B453-3D3904D8C717}" presName="linear" presStyleCnt="0">
        <dgm:presLayoutVars>
          <dgm:dir/>
          <dgm:animLvl val="lvl"/>
          <dgm:resizeHandles val="exact"/>
        </dgm:presLayoutVars>
      </dgm:prSet>
      <dgm:spPr/>
    </dgm:pt>
    <dgm:pt modelId="{261E5C82-9E23-0C42-941A-70F06C6CF69D}" type="pres">
      <dgm:prSet presAssocID="{56D71FE6-719E-43FC-8DB7-E1A1E7C4BFAC}" presName="parentLin" presStyleCnt="0"/>
      <dgm:spPr/>
    </dgm:pt>
    <dgm:pt modelId="{E18D5B32-0AA4-9148-AAD3-02BCF86781D6}" type="pres">
      <dgm:prSet presAssocID="{56D71FE6-719E-43FC-8DB7-E1A1E7C4BFAC}" presName="parentLeftMargin" presStyleLbl="node1" presStyleIdx="0" presStyleCnt="3"/>
      <dgm:spPr/>
    </dgm:pt>
    <dgm:pt modelId="{E9F24E10-AE5E-914D-B93D-C388BDA18273}" type="pres">
      <dgm:prSet presAssocID="{56D71FE6-719E-43FC-8DB7-E1A1E7C4BFA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1E83780-D021-F545-9B31-E3991E9A87F8}" type="pres">
      <dgm:prSet presAssocID="{56D71FE6-719E-43FC-8DB7-E1A1E7C4BFAC}" presName="negativeSpace" presStyleCnt="0"/>
      <dgm:spPr/>
    </dgm:pt>
    <dgm:pt modelId="{DD976297-8922-F44E-8385-1385F4A7678F}" type="pres">
      <dgm:prSet presAssocID="{56D71FE6-719E-43FC-8DB7-E1A1E7C4BFAC}" presName="childText" presStyleLbl="conFgAcc1" presStyleIdx="0" presStyleCnt="3">
        <dgm:presLayoutVars>
          <dgm:bulletEnabled val="1"/>
        </dgm:presLayoutVars>
      </dgm:prSet>
      <dgm:spPr/>
    </dgm:pt>
    <dgm:pt modelId="{178D2B13-CAB2-D142-8C65-B08F155CF8EB}" type="pres">
      <dgm:prSet presAssocID="{E1F4E051-6152-4124-9FDE-3F46A40CB8AB}" presName="spaceBetweenRectangles" presStyleCnt="0"/>
      <dgm:spPr/>
    </dgm:pt>
    <dgm:pt modelId="{542A2A14-32AA-4944-A18D-197CBCAAA734}" type="pres">
      <dgm:prSet presAssocID="{C06D44AF-013F-49B9-BA4D-129EC582850C}" presName="parentLin" presStyleCnt="0"/>
      <dgm:spPr/>
    </dgm:pt>
    <dgm:pt modelId="{CEC02AD5-5FA0-1C4C-B12A-CDA785DA57E5}" type="pres">
      <dgm:prSet presAssocID="{C06D44AF-013F-49B9-BA4D-129EC582850C}" presName="parentLeftMargin" presStyleLbl="node1" presStyleIdx="0" presStyleCnt="3"/>
      <dgm:spPr/>
    </dgm:pt>
    <dgm:pt modelId="{A2C1C215-9D0E-F440-A218-E2FB40FB8F64}" type="pres">
      <dgm:prSet presAssocID="{C06D44AF-013F-49B9-BA4D-129EC582850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791CF7F-E61E-BF4F-A8F1-1E4D3293EF09}" type="pres">
      <dgm:prSet presAssocID="{C06D44AF-013F-49B9-BA4D-129EC582850C}" presName="negativeSpace" presStyleCnt="0"/>
      <dgm:spPr/>
    </dgm:pt>
    <dgm:pt modelId="{908CD0D7-1A15-6A4E-9367-9CF0CAD6E282}" type="pres">
      <dgm:prSet presAssocID="{C06D44AF-013F-49B9-BA4D-129EC582850C}" presName="childText" presStyleLbl="conFgAcc1" presStyleIdx="1" presStyleCnt="3">
        <dgm:presLayoutVars>
          <dgm:bulletEnabled val="1"/>
        </dgm:presLayoutVars>
      </dgm:prSet>
      <dgm:spPr/>
    </dgm:pt>
    <dgm:pt modelId="{D0E2F6D4-9E83-0C47-9618-F133EDEEED23}" type="pres">
      <dgm:prSet presAssocID="{22C1F0CD-1927-4CDA-8CCD-4A50A3A96473}" presName="spaceBetweenRectangles" presStyleCnt="0"/>
      <dgm:spPr/>
    </dgm:pt>
    <dgm:pt modelId="{0896644A-400D-1E48-A965-C4EACF3A341B}" type="pres">
      <dgm:prSet presAssocID="{92655E9E-CA57-493A-BA01-AF26DFEB3170}" presName="parentLin" presStyleCnt="0"/>
      <dgm:spPr/>
    </dgm:pt>
    <dgm:pt modelId="{6A24B42A-D2E7-DD40-AF80-E4AC2AF03D4D}" type="pres">
      <dgm:prSet presAssocID="{92655E9E-CA57-493A-BA01-AF26DFEB3170}" presName="parentLeftMargin" presStyleLbl="node1" presStyleIdx="1" presStyleCnt="3"/>
      <dgm:spPr/>
    </dgm:pt>
    <dgm:pt modelId="{BD19F409-6BFA-7649-B2C1-F9F6614FA5DF}" type="pres">
      <dgm:prSet presAssocID="{92655E9E-CA57-493A-BA01-AF26DFEB3170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6EB471F3-8DBF-B74D-B60E-90573FFF0C3A}" type="pres">
      <dgm:prSet presAssocID="{92655E9E-CA57-493A-BA01-AF26DFEB3170}" presName="negativeSpace" presStyleCnt="0"/>
      <dgm:spPr/>
    </dgm:pt>
    <dgm:pt modelId="{75EF1B9E-C628-AF4A-BF5E-B04CC5B50D67}" type="pres">
      <dgm:prSet presAssocID="{92655E9E-CA57-493A-BA01-AF26DFEB317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5EECA10-64EA-1848-8588-53C30BECA786}" type="presOf" srcId="{56D71FE6-719E-43FC-8DB7-E1A1E7C4BFAC}" destId="{E18D5B32-0AA4-9148-AAD3-02BCF86781D6}" srcOrd="0" destOrd="0" presId="urn:microsoft.com/office/officeart/2005/8/layout/list1"/>
    <dgm:cxn modelId="{EFDA345D-4A9A-484F-A96D-8C7FBD6F509C}" srcId="{03118E08-0CF8-4556-B453-3D3904D8C717}" destId="{92655E9E-CA57-493A-BA01-AF26DFEB3170}" srcOrd="2" destOrd="0" parTransId="{472A6359-E6AB-44FE-A74D-3EB6ED142215}" sibTransId="{466F01FD-2281-46CB-A0F7-FF3DA33C1ACC}"/>
    <dgm:cxn modelId="{0B9A8C64-479B-5549-8EDB-0AE00B021E9A}" type="presOf" srcId="{C06D44AF-013F-49B9-BA4D-129EC582850C}" destId="{CEC02AD5-5FA0-1C4C-B12A-CDA785DA57E5}" srcOrd="0" destOrd="0" presId="urn:microsoft.com/office/officeart/2005/8/layout/list1"/>
    <dgm:cxn modelId="{337E3C69-78D9-4A49-BDA4-69AF4A5CFBEF}" type="presOf" srcId="{56D71FE6-719E-43FC-8DB7-E1A1E7C4BFAC}" destId="{E9F24E10-AE5E-914D-B93D-C388BDA18273}" srcOrd="1" destOrd="0" presId="urn:microsoft.com/office/officeart/2005/8/layout/list1"/>
    <dgm:cxn modelId="{FBF45D4B-B865-324E-958A-B9D6858B25BB}" type="presOf" srcId="{92655E9E-CA57-493A-BA01-AF26DFEB3170}" destId="{6A24B42A-D2E7-DD40-AF80-E4AC2AF03D4D}" srcOrd="0" destOrd="0" presId="urn:microsoft.com/office/officeart/2005/8/layout/list1"/>
    <dgm:cxn modelId="{A9C8D44D-F9C6-4148-ADA9-475AB3602519}" srcId="{03118E08-0CF8-4556-B453-3D3904D8C717}" destId="{C06D44AF-013F-49B9-BA4D-129EC582850C}" srcOrd="1" destOrd="0" parTransId="{71F06D8F-5261-4449-AF74-922B57A8714D}" sibTransId="{22C1F0CD-1927-4CDA-8CCD-4A50A3A96473}"/>
    <dgm:cxn modelId="{C338C49E-40C5-4C4F-8FA3-0C6EAB96CE65}" type="presOf" srcId="{92655E9E-CA57-493A-BA01-AF26DFEB3170}" destId="{BD19F409-6BFA-7649-B2C1-F9F6614FA5DF}" srcOrd="1" destOrd="0" presId="urn:microsoft.com/office/officeart/2005/8/layout/list1"/>
    <dgm:cxn modelId="{08D4A7BB-C56E-CF41-B7E3-649D5C135EFE}" type="presOf" srcId="{C06D44AF-013F-49B9-BA4D-129EC582850C}" destId="{A2C1C215-9D0E-F440-A218-E2FB40FB8F64}" srcOrd="1" destOrd="0" presId="urn:microsoft.com/office/officeart/2005/8/layout/list1"/>
    <dgm:cxn modelId="{E90362E0-C3FA-154E-962C-89DE813EC43C}" type="presOf" srcId="{03118E08-0CF8-4556-B453-3D3904D8C717}" destId="{609EFF85-E35A-2E4B-9932-C943B853B7A7}" srcOrd="0" destOrd="0" presId="urn:microsoft.com/office/officeart/2005/8/layout/list1"/>
    <dgm:cxn modelId="{3B5AB2FA-B670-4E8B-B7C0-26BCFD3216C4}" srcId="{03118E08-0CF8-4556-B453-3D3904D8C717}" destId="{56D71FE6-719E-43FC-8DB7-E1A1E7C4BFAC}" srcOrd="0" destOrd="0" parTransId="{984AC367-7B52-44BA-99B6-0EB8B7156F98}" sibTransId="{E1F4E051-6152-4124-9FDE-3F46A40CB8AB}"/>
    <dgm:cxn modelId="{3F107020-DFA9-D24A-AFEA-560AFBD1090D}" type="presParOf" srcId="{609EFF85-E35A-2E4B-9932-C943B853B7A7}" destId="{261E5C82-9E23-0C42-941A-70F06C6CF69D}" srcOrd="0" destOrd="0" presId="urn:microsoft.com/office/officeart/2005/8/layout/list1"/>
    <dgm:cxn modelId="{E7A10833-6EF9-B84F-B0B3-05795E67D696}" type="presParOf" srcId="{261E5C82-9E23-0C42-941A-70F06C6CF69D}" destId="{E18D5B32-0AA4-9148-AAD3-02BCF86781D6}" srcOrd="0" destOrd="0" presId="urn:microsoft.com/office/officeart/2005/8/layout/list1"/>
    <dgm:cxn modelId="{02C22225-1C7B-264A-801F-0C3BB5577316}" type="presParOf" srcId="{261E5C82-9E23-0C42-941A-70F06C6CF69D}" destId="{E9F24E10-AE5E-914D-B93D-C388BDA18273}" srcOrd="1" destOrd="0" presId="urn:microsoft.com/office/officeart/2005/8/layout/list1"/>
    <dgm:cxn modelId="{CF7068C3-8E85-F74A-8C13-58BA6E5C041E}" type="presParOf" srcId="{609EFF85-E35A-2E4B-9932-C943B853B7A7}" destId="{71E83780-D021-F545-9B31-E3991E9A87F8}" srcOrd="1" destOrd="0" presId="urn:microsoft.com/office/officeart/2005/8/layout/list1"/>
    <dgm:cxn modelId="{3ED9740C-8AEC-9B48-8B1B-EFBD6EB5E181}" type="presParOf" srcId="{609EFF85-E35A-2E4B-9932-C943B853B7A7}" destId="{DD976297-8922-F44E-8385-1385F4A7678F}" srcOrd="2" destOrd="0" presId="urn:microsoft.com/office/officeart/2005/8/layout/list1"/>
    <dgm:cxn modelId="{410ED2AE-D7DA-244F-B447-BD0E19575894}" type="presParOf" srcId="{609EFF85-E35A-2E4B-9932-C943B853B7A7}" destId="{178D2B13-CAB2-D142-8C65-B08F155CF8EB}" srcOrd="3" destOrd="0" presId="urn:microsoft.com/office/officeart/2005/8/layout/list1"/>
    <dgm:cxn modelId="{06DAF6F5-9685-8B4D-BAE4-D93170563401}" type="presParOf" srcId="{609EFF85-E35A-2E4B-9932-C943B853B7A7}" destId="{542A2A14-32AA-4944-A18D-197CBCAAA734}" srcOrd="4" destOrd="0" presId="urn:microsoft.com/office/officeart/2005/8/layout/list1"/>
    <dgm:cxn modelId="{C7EBA61C-3A4A-EE48-A654-A9F3E028CA53}" type="presParOf" srcId="{542A2A14-32AA-4944-A18D-197CBCAAA734}" destId="{CEC02AD5-5FA0-1C4C-B12A-CDA785DA57E5}" srcOrd="0" destOrd="0" presId="urn:microsoft.com/office/officeart/2005/8/layout/list1"/>
    <dgm:cxn modelId="{F21C618B-C89E-4E4D-90DB-8BF9454C95C7}" type="presParOf" srcId="{542A2A14-32AA-4944-A18D-197CBCAAA734}" destId="{A2C1C215-9D0E-F440-A218-E2FB40FB8F64}" srcOrd="1" destOrd="0" presId="urn:microsoft.com/office/officeart/2005/8/layout/list1"/>
    <dgm:cxn modelId="{375B0FBB-09C3-874F-AECE-2DE29A1FEC9A}" type="presParOf" srcId="{609EFF85-E35A-2E4B-9932-C943B853B7A7}" destId="{8791CF7F-E61E-BF4F-A8F1-1E4D3293EF09}" srcOrd="5" destOrd="0" presId="urn:microsoft.com/office/officeart/2005/8/layout/list1"/>
    <dgm:cxn modelId="{78AD1FD7-28AD-894F-B49A-7EC55286FDB6}" type="presParOf" srcId="{609EFF85-E35A-2E4B-9932-C943B853B7A7}" destId="{908CD0D7-1A15-6A4E-9367-9CF0CAD6E282}" srcOrd="6" destOrd="0" presId="urn:microsoft.com/office/officeart/2005/8/layout/list1"/>
    <dgm:cxn modelId="{E4C96B3C-1ED1-A44E-AF55-95186724D7C1}" type="presParOf" srcId="{609EFF85-E35A-2E4B-9932-C943B853B7A7}" destId="{D0E2F6D4-9E83-0C47-9618-F133EDEEED23}" srcOrd="7" destOrd="0" presId="urn:microsoft.com/office/officeart/2005/8/layout/list1"/>
    <dgm:cxn modelId="{AD3D083C-F0C1-EC4B-98B5-602FA43016BE}" type="presParOf" srcId="{609EFF85-E35A-2E4B-9932-C943B853B7A7}" destId="{0896644A-400D-1E48-A965-C4EACF3A341B}" srcOrd="8" destOrd="0" presId="urn:microsoft.com/office/officeart/2005/8/layout/list1"/>
    <dgm:cxn modelId="{AB4C6A9F-493F-9D4B-AC10-01A1D11C05E8}" type="presParOf" srcId="{0896644A-400D-1E48-A965-C4EACF3A341B}" destId="{6A24B42A-D2E7-DD40-AF80-E4AC2AF03D4D}" srcOrd="0" destOrd="0" presId="urn:microsoft.com/office/officeart/2005/8/layout/list1"/>
    <dgm:cxn modelId="{9D70DE4E-CA49-8148-A5C9-982CA7B1F477}" type="presParOf" srcId="{0896644A-400D-1E48-A965-C4EACF3A341B}" destId="{BD19F409-6BFA-7649-B2C1-F9F6614FA5DF}" srcOrd="1" destOrd="0" presId="urn:microsoft.com/office/officeart/2005/8/layout/list1"/>
    <dgm:cxn modelId="{E443C394-3037-5F41-A0C7-BD56C2C59906}" type="presParOf" srcId="{609EFF85-E35A-2E4B-9932-C943B853B7A7}" destId="{6EB471F3-8DBF-B74D-B60E-90573FFF0C3A}" srcOrd="9" destOrd="0" presId="urn:microsoft.com/office/officeart/2005/8/layout/list1"/>
    <dgm:cxn modelId="{EF466DFB-4BA1-1948-AF0A-8C4A82068440}" type="presParOf" srcId="{609EFF85-E35A-2E4B-9932-C943B853B7A7}" destId="{75EF1B9E-C628-AF4A-BF5E-B04CC5B50D6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01B998-4B1A-4F49-AEFA-A4D35F42582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AF10DDF-E880-4C00-8665-FA8ABFF86933}">
      <dgm:prSet/>
      <dgm:spPr/>
      <dgm:t>
        <a:bodyPr/>
        <a:lstStyle/>
        <a:p>
          <a:r>
            <a:rPr lang="fr-CA" b="1" u="sng" dirty="0"/>
            <a:t>Enjeu 1 : La réussite de tous les élèves</a:t>
          </a:r>
          <a:endParaRPr lang="en-US" dirty="0"/>
        </a:p>
      </dgm:t>
    </dgm:pt>
    <dgm:pt modelId="{BDD86484-A59B-46F7-9F81-A28D4AD06540}" type="parTrans" cxnId="{293BA57E-9563-4A91-B376-84FDA84F69EA}">
      <dgm:prSet/>
      <dgm:spPr/>
      <dgm:t>
        <a:bodyPr/>
        <a:lstStyle/>
        <a:p>
          <a:endParaRPr lang="en-US"/>
        </a:p>
      </dgm:t>
    </dgm:pt>
    <dgm:pt modelId="{19E66674-ECCE-4083-8108-EBEA4699252D}" type="sibTrans" cxnId="{293BA57E-9563-4A91-B376-84FDA84F69EA}">
      <dgm:prSet/>
      <dgm:spPr/>
      <dgm:t>
        <a:bodyPr/>
        <a:lstStyle/>
        <a:p>
          <a:endParaRPr lang="en-US"/>
        </a:p>
      </dgm:t>
    </dgm:pt>
    <dgm:pt modelId="{81FE4E24-E816-4E19-8A95-DE3AB9A38939}">
      <dgm:prSet/>
      <dgm:spPr/>
      <dgm:t>
        <a:bodyPr/>
        <a:lstStyle/>
        <a:p>
          <a:r>
            <a:rPr lang="fr-CA" dirty="0"/>
            <a:t>Orientation 1:</a:t>
          </a:r>
          <a:br>
            <a:rPr lang="fr-CA" dirty="0"/>
          </a:br>
          <a:r>
            <a:rPr lang="fr-CA" dirty="0"/>
            <a:t>Poursuivre le développement des compétences en littératie</a:t>
          </a:r>
          <a:endParaRPr lang="en-US" dirty="0"/>
        </a:p>
      </dgm:t>
    </dgm:pt>
    <dgm:pt modelId="{A866B9E9-914B-42F5-9D8B-55C60E7E9764}" type="parTrans" cxnId="{0952ABB0-915B-4358-86D8-FE9F012E854E}">
      <dgm:prSet/>
      <dgm:spPr/>
      <dgm:t>
        <a:bodyPr/>
        <a:lstStyle/>
        <a:p>
          <a:endParaRPr lang="en-US"/>
        </a:p>
      </dgm:t>
    </dgm:pt>
    <dgm:pt modelId="{23728B26-3588-477D-82FF-9F2F8773A58D}" type="sibTrans" cxnId="{0952ABB0-915B-4358-86D8-FE9F012E854E}">
      <dgm:prSet/>
      <dgm:spPr/>
      <dgm:t>
        <a:bodyPr/>
        <a:lstStyle/>
        <a:p>
          <a:endParaRPr lang="en-US"/>
        </a:p>
      </dgm:t>
    </dgm:pt>
    <dgm:pt modelId="{2FF18D4F-2A34-4900-BACF-2A7EDA67C8F5}">
      <dgm:prSet/>
      <dgm:spPr/>
      <dgm:t>
        <a:bodyPr/>
        <a:lstStyle/>
        <a:p>
          <a:r>
            <a:rPr lang="fr-CA" b="1" u="sng"/>
            <a:t>Enjeu 2 : Le bien-être physique et psychologique de tous les élèves</a:t>
          </a:r>
          <a:endParaRPr lang="en-US"/>
        </a:p>
      </dgm:t>
    </dgm:pt>
    <dgm:pt modelId="{A52B3827-A44A-46EE-9883-49A1887D6B77}" type="parTrans" cxnId="{99CCDF8A-E187-4147-8E97-291B1699E9C3}">
      <dgm:prSet/>
      <dgm:spPr/>
      <dgm:t>
        <a:bodyPr/>
        <a:lstStyle/>
        <a:p>
          <a:endParaRPr lang="en-US"/>
        </a:p>
      </dgm:t>
    </dgm:pt>
    <dgm:pt modelId="{FB8E0096-ED5B-4D79-82EB-391007395532}" type="sibTrans" cxnId="{99CCDF8A-E187-4147-8E97-291B1699E9C3}">
      <dgm:prSet/>
      <dgm:spPr/>
      <dgm:t>
        <a:bodyPr/>
        <a:lstStyle/>
        <a:p>
          <a:endParaRPr lang="en-US"/>
        </a:p>
      </dgm:t>
    </dgm:pt>
    <dgm:pt modelId="{EA2496B8-2F3E-474B-A090-DFFE72A438DE}">
      <dgm:prSet/>
      <dgm:spPr/>
      <dgm:t>
        <a:bodyPr/>
        <a:lstStyle/>
        <a:p>
          <a:r>
            <a:rPr lang="fr-CA" dirty="0"/>
            <a:t>Orientation 2 :</a:t>
          </a:r>
          <a:br>
            <a:rPr lang="fr-CA" dirty="0"/>
          </a:br>
          <a:r>
            <a:rPr lang="fr-CA" dirty="0"/>
            <a:t>Assurer un milieu de vie inclusif, bienveillant et sécuritaire</a:t>
          </a:r>
          <a:endParaRPr lang="en-US" dirty="0"/>
        </a:p>
      </dgm:t>
    </dgm:pt>
    <dgm:pt modelId="{F5A2FF1A-5225-47AB-B38E-098913391F70}" type="parTrans" cxnId="{18D96BB4-A5C3-4F80-9909-EF12F54D9ECB}">
      <dgm:prSet/>
      <dgm:spPr/>
      <dgm:t>
        <a:bodyPr/>
        <a:lstStyle/>
        <a:p>
          <a:endParaRPr lang="en-US"/>
        </a:p>
      </dgm:t>
    </dgm:pt>
    <dgm:pt modelId="{57C2FC71-3C8E-4A20-BF8A-6ABE4C00ADDD}" type="sibTrans" cxnId="{18D96BB4-A5C3-4F80-9909-EF12F54D9ECB}">
      <dgm:prSet/>
      <dgm:spPr/>
      <dgm:t>
        <a:bodyPr/>
        <a:lstStyle/>
        <a:p>
          <a:endParaRPr lang="en-US"/>
        </a:p>
      </dgm:t>
    </dgm:pt>
    <dgm:pt modelId="{66A4CC2B-DAC9-442A-A326-0CE0EB7880C6}" type="pres">
      <dgm:prSet presAssocID="{7501B998-4B1A-4F49-AEFA-A4D35F42582C}" presName="diagram" presStyleCnt="0">
        <dgm:presLayoutVars>
          <dgm:dir/>
          <dgm:resizeHandles val="exact"/>
        </dgm:presLayoutVars>
      </dgm:prSet>
      <dgm:spPr/>
    </dgm:pt>
    <dgm:pt modelId="{090D48B7-DE1F-470E-BECA-E74A912D06CF}" type="pres">
      <dgm:prSet presAssocID="{2AF10DDF-E880-4C00-8665-FA8ABFF86933}" presName="node" presStyleLbl="node1" presStyleIdx="0" presStyleCnt="4">
        <dgm:presLayoutVars>
          <dgm:bulletEnabled val="1"/>
        </dgm:presLayoutVars>
      </dgm:prSet>
      <dgm:spPr/>
    </dgm:pt>
    <dgm:pt modelId="{2F92C3C3-D152-4BEE-BC45-C9526468051E}" type="pres">
      <dgm:prSet presAssocID="{19E66674-ECCE-4083-8108-EBEA4699252D}" presName="sibTrans" presStyleCnt="0"/>
      <dgm:spPr/>
    </dgm:pt>
    <dgm:pt modelId="{C8AB3F86-AF53-46F4-8242-9698C00136FD}" type="pres">
      <dgm:prSet presAssocID="{81FE4E24-E816-4E19-8A95-DE3AB9A38939}" presName="node" presStyleLbl="node1" presStyleIdx="1" presStyleCnt="4">
        <dgm:presLayoutVars>
          <dgm:bulletEnabled val="1"/>
        </dgm:presLayoutVars>
      </dgm:prSet>
      <dgm:spPr/>
    </dgm:pt>
    <dgm:pt modelId="{6785BA1F-ABA4-4D4F-8586-70BE085DDE35}" type="pres">
      <dgm:prSet presAssocID="{23728B26-3588-477D-82FF-9F2F8773A58D}" presName="sibTrans" presStyleCnt="0"/>
      <dgm:spPr/>
    </dgm:pt>
    <dgm:pt modelId="{6336845F-E65C-4648-A803-C9B757A182E2}" type="pres">
      <dgm:prSet presAssocID="{2FF18D4F-2A34-4900-BACF-2A7EDA67C8F5}" presName="node" presStyleLbl="node1" presStyleIdx="2" presStyleCnt="4">
        <dgm:presLayoutVars>
          <dgm:bulletEnabled val="1"/>
        </dgm:presLayoutVars>
      </dgm:prSet>
      <dgm:spPr/>
    </dgm:pt>
    <dgm:pt modelId="{0C436AB4-9CC4-47A3-9D5F-6F4AE9969822}" type="pres">
      <dgm:prSet presAssocID="{FB8E0096-ED5B-4D79-82EB-391007395532}" presName="sibTrans" presStyleCnt="0"/>
      <dgm:spPr/>
    </dgm:pt>
    <dgm:pt modelId="{7C0C2168-4CC8-43D7-AFFF-D609A55D8DE2}" type="pres">
      <dgm:prSet presAssocID="{EA2496B8-2F3E-474B-A090-DFFE72A438DE}" presName="node" presStyleLbl="node1" presStyleIdx="3" presStyleCnt="4">
        <dgm:presLayoutVars>
          <dgm:bulletEnabled val="1"/>
        </dgm:presLayoutVars>
      </dgm:prSet>
      <dgm:spPr/>
    </dgm:pt>
  </dgm:ptLst>
  <dgm:cxnLst>
    <dgm:cxn modelId="{A3BB6025-B021-4FC7-A744-572C5EE17B25}" type="presOf" srcId="{EA2496B8-2F3E-474B-A090-DFFE72A438DE}" destId="{7C0C2168-4CC8-43D7-AFFF-D609A55D8DE2}" srcOrd="0" destOrd="0" presId="urn:microsoft.com/office/officeart/2005/8/layout/default"/>
    <dgm:cxn modelId="{7797BF64-1046-4E13-8C97-7248CFCF1E76}" type="presOf" srcId="{81FE4E24-E816-4E19-8A95-DE3AB9A38939}" destId="{C8AB3F86-AF53-46F4-8242-9698C00136FD}" srcOrd="0" destOrd="0" presId="urn:microsoft.com/office/officeart/2005/8/layout/default"/>
    <dgm:cxn modelId="{293BA57E-9563-4A91-B376-84FDA84F69EA}" srcId="{7501B998-4B1A-4F49-AEFA-A4D35F42582C}" destId="{2AF10DDF-E880-4C00-8665-FA8ABFF86933}" srcOrd="0" destOrd="0" parTransId="{BDD86484-A59B-46F7-9F81-A28D4AD06540}" sibTransId="{19E66674-ECCE-4083-8108-EBEA4699252D}"/>
    <dgm:cxn modelId="{99CCDF8A-E187-4147-8E97-291B1699E9C3}" srcId="{7501B998-4B1A-4F49-AEFA-A4D35F42582C}" destId="{2FF18D4F-2A34-4900-BACF-2A7EDA67C8F5}" srcOrd="2" destOrd="0" parTransId="{A52B3827-A44A-46EE-9883-49A1887D6B77}" sibTransId="{FB8E0096-ED5B-4D79-82EB-391007395532}"/>
    <dgm:cxn modelId="{7A228B96-AE27-489E-A997-0602E2C53C9E}" type="presOf" srcId="{2AF10DDF-E880-4C00-8665-FA8ABFF86933}" destId="{090D48B7-DE1F-470E-BECA-E74A912D06CF}" srcOrd="0" destOrd="0" presId="urn:microsoft.com/office/officeart/2005/8/layout/default"/>
    <dgm:cxn modelId="{30D5DE9C-873D-47B6-AF8C-11555654D657}" type="presOf" srcId="{7501B998-4B1A-4F49-AEFA-A4D35F42582C}" destId="{66A4CC2B-DAC9-442A-A326-0CE0EB7880C6}" srcOrd="0" destOrd="0" presId="urn:microsoft.com/office/officeart/2005/8/layout/default"/>
    <dgm:cxn modelId="{0952ABB0-915B-4358-86D8-FE9F012E854E}" srcId="{7501B998-4B1A-4F49-AEFA-A4D35F42582C}" destId="{81FE4E24-E816-4E19-8A95-DE3AB9A38939}" srcOrd="1" destOrd="0" parTransId="{A866B9E9-914B-42F5-9D8B-55C60E7E9764}" sibTransId="{23728B26-3588-477D-82FF-9F2F8773A58D}"/>
    <dgm:cxn modelId="{18D96BB4-A5C3-4F80-9909-EF12F54D9ECB}" srcId="{7501B998-4B1A-4F49-AEFA-A4D35F42582C}" destId="{EA2496B8-2F3E-474B-A090-DFFE72A438DE}" srcOrd="3" destOrd="0" parTransId="{F5A2FF1A-5225-47AB-B38E-098913391F70}" sibTransId="{57C2FC71-3C8E-4A20-BF8A-6ABE4C00ADDD}"/>
    <dgm:cxn modelId="{5335B0C0-1B34-4F27-AB9B-4A40A97AB36C}" type="presOf" srcId="{2FF18D4F-2A34-4900-BACF-2A7EDA67C8F5}" destId="{6336845F-E65C-4648-A803-C9B757A182E2}" srcOrd="0" destOrd="0" presId="urn:microsoft.com/office/officeart/2005/8/layout/default"/>
    <dgm:cxn modelId="{91B4AEBD-E267-4497-A606-1B78F0AC0275}" type="presParOf" srcId="{66A4CC2B-DAC9-442A-A326-0CE0EB7880C6}" destId="{090D48B7-DE1F-470E-BECA-E74A912D06CF}" srcOrd="0" destOrd="0" presId="urn:microsoft.com/office/officeart/2005/8/layout/default"/>
    <dgm:cxn modelId="{BB19625C-6284-4844-8D99-3F5E42B16BAF}" type="presParOf" srcId="{66A4CC2B-DAC9-442A-A326-0CE0EB7880C6}" destId="{2F92C3C3-D152-4BEE-BC45-C9526468051E}" srcOrd="1" destOrd="0" presId="urn:microsoft.com/office/officeart/2005/8/layout/default"/>
    <dgm:cxn modelId="{0D1B4023-3548-4A0C-9B63-711A4067A7E0}" type="presParOf" srcId="{66A4CC2B-DAC9-442A-A326-0CE0EB7880C6}" destId="{C8AB3F86-AF53-46F4-8242-9698C00136FD}" srcOrd="2" destOrd="0" presId="urn:microsoft.com/office/officeart/2005/8/layout/default"/>
    <dgm:cxn modelId="{1DF9DBFF-CABD-4566-BB65-FB48EBE90159}" type="presParOf" srcId="{66A4CC2B-DAC9-442A-A326-0CE0EB7880C6}" destId="{6785BA1F-ABA4-4D4F-8586-70BE085DDE35}" srcOrd="3" destOrd="0" presId="urn:microsoft.com/office/officeart/2005/8/layout/default"/>
    <dgm:cxn modelId="{2348DB49-ADFA-4395-B88D-FB64903EE106}" type="presParOf" srcId="{66A4CC2B-DAC9-442A-A326-0CE0EB7880C6}" destId="{6336845F-E65C-4648-A803-C9B757A182E2}" srcOrd="4" destOrd="0" presId="urn:microsoft.com/office/officeart/2005/8/layout/default"/>
    <dgm:cxn modelId="{1C93E1E2-1480-47A9-BAAD-297819A94802}" type="presParOf" srcId="{66A4CC2B-DAC9-442A-A326-0CE0EB7880C6}" destId="{0C436AB4-9CC4-47A3-9D5F-6F4AE9969822}" srcOrd="5" destOrd="0" presId="urn:microsoft.com/office/officeart/2005/8/layout/default"/>
    <dgm:cxn modelId="{A2014B97-5C40-469D-AC95-20410F0363BC}" type="presParOf" srcId="{66A4CC2B-DAC9-442A-A326-0CE0EB7880C6}" destId="{7C0C2168-4CC8-43D7-AFFF-D609A55D8DE2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2DEF54-4342-4F8E-B53C-08F58EDBC214}" type="doc">
      <dgm:prSet loTypeId="urn:microsoft.com/office/officeart/2008/layout/LinedLis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8B07D5F8-E44D-41B4-B23B-D79352FD0A71}">
      <dgm:prSet/>
      <dgm:spPr/>
      <dgm:t>
        <a:bodyPr/>
        <a:lstStyle/>
        <a:p>
          <a:r>
            <a:rPr lang="fr-CA" dirty="0">
              <a:latin typeface="Avenir Book" panose="02000503020000020003" pitchFamily="2" charset="0"/>
            </a:rPr>
            <a:t>Ses fonctions et pouvoirs touchent le projet éducatif, la politique d’encadrement, les règles de conduite, les modalités d’application du régime pédagogique, le temps alloué à chaque matière,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l’utilisation des locaux</a:t>
          </a:r>
          <a:r>
            <a:rPr lang="fr-CA" dirty="0"/>
            <a:t>.</a:t>
          </a:r>
          <a:endParaRPr lang="en-US" dirty="0"/>
        </a:p>
      </dgm:t>
    </dgm:pt>
    <dgm:pt modelId="{EBC3D2BB-DB7D-42E5-92E9-88841A181940}" type="parTrans" cxnId="{B67D1E70-4EEB-4A9A-A4C4-96709854ECAC}">
      <dgm:prSet/>
      <dgm:spPr/>
      <dgm:t>
        <a:bodyPr/>
        <a:lstStyle/>
        <a:p>
          <a:endParaRPr lang="en-US"/>
        </a:p>
      </dgm:t>
    </dgm:pt>
    <dgm:pt modelId="{5076BFE8-A7FE-48AC-8AFE-B64D6A695774}" type="sibTrans" cxnId="{B67D1E70-4EEB-4A9A-A4C4-96709854ECAC}">
      <dgm:prSet/>
      <dgm:spPr/>
      <dgm:t>
        <a:bodyPr/>
        <a:lstStyle/>
        <a:p>
          <a:endParaRPr lang="en-US"/>
        </a:p>
      </dgm:t>
    </dgm:pt>
    <dgm:pt modelId="{6B2CCD01-0AB2-4540-A6C8-D7C51345CC78}">
      <dgm:prSet/>
      <dgm:spPr/>
      <dgm:t>
        <a:bodyPr/>
        <a:lstStyle/>
        <a:p>
          <a:r>
            <a:rPr lang="fr-CA" dirty="0">
              <a:latin typeface="Avenir Book" panose="02000503020000020003" pitchFamily="2" charset="0"/>
            </a:rPr>
            <a:t>Les décisions doivent être prises dans le meilleur intérêt des élèves.</a:t>
          </a:r>
          <a:endParaRPr lang="en-US" dirty="0">
            <a:latin typeface="Avenir Book" panose="02000503020000020003" pitchFamily="2" charset="0"/>
          </a:endParaRPr>
        </a:p>
      </dgm:t>
    </dgm:pt>
    <dgm:pt modelId="{B4D823B6-52FF-4C97-9636-2E9E81612DF9}" type="parTrans" cxnId="{9709935A-69F6-4081-819A-E4CA7BE9826F}">
      <dgm:prSet/>
      <dgm:spPr/>
      <dgm:t>
        <a:bodyPr/>
        <a:lstStyle/>
        <a:p>
          <a:endParaRPr lang="en-US"/>
        </a:p>
      </dgm:t>
    </dgm:pt>
    <dgm:pt modelId="{39C5C8AC-DCBA-4FCE-AF6D-28D6DFED9EFD}" type="sibTrans" cxnId="{9709935A-69F6-4081-819A-E4CA7BE9826F}">
      <dgm:prSet/>
      <dgm:spPr/>
      <dgm:t>
        <a:bodyPr/>
        <a:lstStyle/>
        <a:p>
          <a:endParaRPr lang="en-US"/>
        </a:p>
      </dgm:t>
    </dgm:pt>
    <dgm:pt modelId="{EFCD43D0-94D9-4126-B13E-FC7AD553B71A}">
      <dgm:prSet/>
      <dgm:spPr/>
      <dgm:t>
        <a:bodyPr/>
        <a:lstStyle/>
        <a:p>
          <a:r>
            <a:rPr lang="fr-FR" dirty="0">
              <a:latin typeface="Avenir Book" panose="02000503020000020003" pitchFamily="2" charset="0"/>
            </a:rPr>
            <a:t>Assemblée générale des parents – élection des membres : </a:t>
          </a:r>
          <a:r>
            <a:rPr lang="fr-FR" b="1" i="1" dirty="0">
              <a:latin typeface="Avenir Book" panose="02000503020000020003" pitchFamily="2" charset="0"/>
            </a:rPr>
            <a:t>11 septembre 2025 à 18h</a:t>
          </a:r>
          <a:endParaRPr lang="en-US" b="1" i="1" dirty="0">
            <a:latin typeface="Avenir Book" panose="02000503020000020003" pitchFamily="2" charset="0"/>
          </a:endParaRPr>
        </a:p>
      </dgm:t>
    </dgm:pt>
    <dgm:pt modelId="{6D320280-79FC-456F-A223-209C5CF58C4A}" type="parTrans" cxnId="{83A02074-8C50-45A3-AE03-BCFC5C941487}">
      <dgm:prSet/>
      <dgm:spPr/>
      <dgm:t>
        <a:bodyPr/>
        <a:lstStyle/>
        <a:p>
          <a:endParaRPr lang="en-US"/>
        </a:p>
      </dgm:t>
    </dgm:pt>
    <dgm:pt modelId="{85B4CA40-2440-4D28-AE39-2CC2A9CB0AE9}" type="sibTrans" cxnId="{83A02074-8C50-45A3-AE03-BCFC5C941487}">
      <dgm:prSet/>
      <dgm:spPr/>
      <dgm:t>
        <a:bodyPr/>
        <a:lstStyle/>
        <a:p>
          <a:endParaRPr lang="en-US"/>
        </a:p>
      </dgm:t>
    </dgm:pt>
    <dgm:pt modelId="{BC0FF393-9AD9-4883-9B42-B8E3F52C43A2}" type="pres">
      <dgm:prSet presAssocID="{142DEF54-4342-4F8E-B53C-08F58EDBC214}" presName="vert0" presStyleCnt="0">
        <dgm:presLayoutVars>
          <dgm:dir/>
          <dgm:animOne val="branch"/>
          <dgm:animLvl val="lvl"/>
        </dgm:presLayoutVars>
      </dgm:prSet>
      <dgm:spPr/>
    </dgm:pt>
    <dgm:pt modelId="{D2EEDA91-7A45-4717-B122-4D816B7049C2}" type="pres">
      <dgm:prSet presAssocID="{8B07D5F8-E44D-41B4-B23B-D79352FD0A71}" presName="thickLine" presStyleLbl="alignNode1" presStyleIdx="0" presStyleCnt="3"/>
      <dgm:spPr/>
    </dgm:pt>
    <dgm:pt modelId="{D1FBB9B6-51B0-4A9D-980C-350853F9D2DD}" type="pres">
      <dgm:prSet presAssocID="{8B07D5F8-E44D-41B4-B23B-D79352FD0A71}" presName="horz1" presStyleCnt="0"/>
      <dgm:spPr/>
    </dgm:pt>
    <dgm:pt modelId="{3634E173-0EDA-41E9-9539-D8AE65872E30}" type="pres">
      <dgm:prSet presAssocID="{8B07D5F8-E44D-41B4-B23B-D79352FD0A71}" presName="tx1" presStyleLbl="revTx" presStyleIdx="0" presStyleCnt="3"/>
      <dgm:spPr/>
    </dgm:pt>
    <dgm:pt modelId="{B324EA47-C3E5-4653-B049-0004DF83E22C}" type="pres">
      <dgm:prSet presAssocID="{8B07D5F8-E44D-41B4-B23B-D79352FD0A71}" presName="vert1" presStyleCnt="0"/>
      <dgm:spPr/>
    </dgm:pt>
    <dgm:pt modelId="{D5021BDC-DD63-4A77-9EAB-11E80A46387F}" type="pres">
      <dgm:prSet presAssocID="{6B2CCD01-0AB2-4540-A6C8-D7C51345CC78}" presName="thickLine" presStyleLbl="alignNode1" presStyleIdx="1" presStyleCnt="3"/>
      <dgm:spPr/>
    </dgm:pt>
    <dgm:pt modelId="{682BAE33-5755-4E3C-B598-F887374A38BE}" type="pres">
      <dgm:prSet presAssocID="{6B2CCD01-0AB2-4540-A6C8-D7C51345CC78}" presName="horz1" presStyleCnt="0"/>
      <dgm:spPr/>
    </dgm:pt>
    <dgm:pt modelId="{2613749A-F42F-4BD0-B2F1-9B035168588E}" type="pres">
      <dgm:prSet presAssocID="{6B2CCD01-0AB2-4540-A6C8-D7C51345CC78}" presName="tx1" presStyleLbl="revTx" presStyleIdx="1" presStyleCnt="3"/>
      <dgm:spPr/>
    </dgm:pt>
    <dgm:pt modelId="{991BF25D-AE4C-4A0B-9D8E-3BF12A32A0B4}" type="pres">
      <dgm:prSet presAssocID="{6B2CCD01-0AB2-4540-A6C8-D7C51345CC78}" presName="vert1" presStyleCnt="0"/>
      <dgm:spPr/>
    </dgm:pt>
    <dgm:pt modelId="{024C9FAC-AA08-4EB0-A72B-BB19B06FD9E5}" type="pres">
      <dgm:prSet presAssocID="{EFCD43D0-94D9-4126-B13E-FC7AD553B71A}" presName="thickLine" presStyleLbl="alignNode1" presStyleIdx="2" presStyleCnt="3"/>
      <dgm:spPr/>
    </dgm:pt>
    <dgm:pt modelId="{EB61E42B-0728-4E53-BC5A-45A7D3C657BE}" type="pres">
      <dgm:prSet presAssocID="{EFCD43D0-94D9-4126-B13E-FC7AD553B71A}" presName="horz1" presStyleCnt="0"/>
      <dgm:spPr/>
    </dgm:pt>
    <dgm:pt modelId="{091128B1-27A4-4E69-A580-EAA1820CCC4D}" type="pres">
      <dgm:prSet presAssocID="{EFCD43D0-94D9-4126-B13E-FC7AD553B71A}" presName="tx1" presStyleLbl="revTx" presStyleIdx="2" presStyleCnt="3"/>
      <dgm:spPr/>
    </dgm:pt>
    <dgm:pt modelId="{36FF29E2-2717-47BA-97C6-61F52F016538}" type="pres">
      <dgm:prSet presAssocID="{EFCD43D0-94D9-4126-B13E-FC7AD553B71A}" presName="vert1" presStyleCnt="0"/>
      <dgm:spPr/>
    </dgm:pt>
  </dgm:ptLst>
  <dgm:cxnLst>
    <dgm:cxn modelId="{39A3B528-0AF3-4525-A073-7AE95C81BDC2}" type="presOf" srcId="{8B07D5F8-E44D-41B4-B23B-D79352FD0A71}" destId="{3634E173-0EDA-41E9-9539-D8AE65872E30}" srcOrd="0" destOrd="0" presId="urn:microsoft.com/office/officeart/2008/layout/LinedList"/>
    <dgm:cxn modelId="{B2DEB43C-BEF4-4177-B73A-7B369D3C081E}" type="presOf" srcId="{EFCD43D0-94D9-4126-B13E-FC7AD553B71A}" destId="{091128B1-27A4-4E69-A580-EAA1820CCC4D}" srcOrd="0" destOrd="0" presId="urn:microsoft.com/office/officeart/2008/layout/LinedList"/>
    <dgm:cxn modelId="{B67D1E70-4EEB-4A9A-A4C4-96709854ECAC}" srcId="{142DEF54-4342-4F8E-B53C-08F58EDBC214}" destId="{8B07D5F8-E44D-41B4-B23B-D79352FD0A71}" srcOrd="0" destOrd="0" parTransId="{EBC3D2BB-DB7D-42E5-92E9-88841A181940}" sibTransId="{5076BFE8-A7FE-48AC-8AFE-B64D6A695774}"/>
    <dgm:cxn modelId="{83A02074-8C50-45A3-AE03-BCFC5C941487}" srcId="{142DEF54-4342-4F8E-B53C-08F58EDBC214}" destId="{EFCD43D0-94D9-4126-B13E-FC7AD553B71A}" srcOrd="2" destOrd="0" parTransId="{6D320280-79FC-456F-A223-209C5CF58C4A}" sibTransId="{85B4CA40-2440-4D28-AE39-2CC2A9CB0AE9}"/>
    <dgm:cxn modelId="{9709935A-69F6-4081-819A-E4CA7BE9826F}" srcId="{142DEF54-4342-4F8E-B53C-08F58EDBC214}" destId="{6B2CCD01-0AB2-4540-A6C8-D7C51345CC78}" srcOrd="1" destOrd="0" parTransId="{B4D823B6-52FF-4C97-9636-2E9E81612DF9}" sibTransId="{39C5C8AC-DCBA-4FCE-AF6D-28D6DFED9EFD}"/>
    <dgm:cxn modelId="{E2F2D7D2-AE56-4BE9-B90A-9E7DB08E7732}" type="presOf" srcId="{6B2CCD01-0AB2-4540-A6C8-D7C51345CC78}" destId="{2613749A-F42F-4BD0-B2F1-9B035168588E}" srcOrd="0" destOrd="0" presId="urn:microsoft.com/office/officeart/2008/layout/LinedList"/>
    <dgm:cxn modelId="{3CC248F2-E473-40C0-B45D-B4DB2292CCE7}" type="presOf" srcId="{142DEF54-4342-4F8E-B53C-08F58EDBC214}" destId="{BC0FF393-9AD9-4883-9B42-B8E3F52C43A2}" srcOrd="0" destOrd="0" presId="urn:microsoft.com/office/officeart/2008/layout/LinedList"/>
    <dgm:cxn modelId="{51F00B6D-A77B-4E92-BF50-EACAAB2B84BB}" type="presParOf" srcId="{BC0FF393-9AD9-4883-9B42-B8E3F52C43A2}" destId="{D2EEDA91-7A45-4717-B122-4D816B7049C2}" srcOrd="0" destOrd="0" presId="urn:microsoft.com/office/officeart/2008/layout/LinedList"/>
    <dgm:cxn modelId="{A25AAA75-7569-4F2A-96B7-75A130A03EB5}" type="presParOf" srcId="{BC0FF393-9AD9-4883-9B42-B8E3F52C43A2}" destId="{D1FBB9B6-51B0-4A9D-980C-350853F9D2DD}" srcOrd="1" destOrd="0" presId="urn:microsoft.com/office/officeart/2008/layout/LinedList"/>
    <dgm:cxn modelId="{4E62512B-132C-4295-BBF5-9F248AE001B6}" type="presParOf" srcId="{D1FBB9B6-51B0-4A9D-980C-350853F9D2DD}" destId="{3634E173-0EDA-41E9-9539-D8AE65872E30}" srcOrd="0" destOrd="0" presId="urn:microsoft.com/office/officeart/2008/layout/LinedList"/>
    <dgm:cxn modelId="{F41B7AE6-3689-4BF5-BEF3-30AB4A02AE8A}" type="presParOf" srcId="{D1FBB9B6-51B0-4A9D-980C-350853F9D2DD}" destId="{B324EA47-C3E5-4653-B049-0004DF83E22C}" srcOrd="1" destOrd="0" presId="urn:microsoft.com/office/officeart/2008/layout/LinedList"/>
    <dgm:cxn modelId="{909ACA77-E06C-4AD3-AB97-DBE3E844A085}" type="presParOf" srcId="{BC0FF393-9AD9-4883-9B42-B8E3F52C43A2}" destId="{D5021BDC-DD63-4A77-9EAB-11E80A46387F}" srcOrd="2" destOrd="0" presId="urn:microsoft.com/office/officeart/2008/layout/LinedList"/>
    <dgm:cxn modelId="{37CA01F0-0ACB-4C59-B8A9-4077CAFBACB4}" type="presParOf" srcId="{BC0FF393-9AD9-4883-9B42-B8E3F52C43A2}" destId="{682BAE33-5755-4E3C-B598-F887374A38BE}" srcOrd="3" destOrd="0" presId="urn:microsoft.com/office/officeart/2008/layout/LinedList"/>
    <dgm:cxn modelId="{7673FF7B-C8F0-44F7-B848-74F62498E720}" type="presParOf" srcId="{682BAE33-5755-4E3C-B598-F887374A38BE}" destId="{2613749A-F42F-4BD0-B2F1-9B035168588E}" srcOrd="0" destOrd="0" presId="urn:microsoft.com/office/officeart/2008/layout/LinedList"/>
    <dgm:cxn modelId="{EB7D06B8-3741-4023-BC95-9EC9313BBE4C}" type="presParOf" srcId="{682BAE33-5755-4E3C-B598-F887374A38BE}" destId="{991BF25D-AE4C-4A0B-9D8E-3BF12A32A0B4}" srcOrd="1" destOrd="0" presId="urn:microsoft.com/office/officeart/2008/layout/LinedList"/>
    <dgm:cxn modelId="{B37EFD78-F04C-4B71-9509-3657E0837955}" type="presParOf" srcId="{BC0FF393-9AD9-4883-9B42-B8E3F52C43A2}" destId="{024C9FAC-AA08-4EB0-A72B-BB19B06FD9E5}" srcOrd="4" destOrd="0" presId="urn:microsoft.com/office/officeart/2008/layout/LinedList"/>
    <dgm:cxn modelId="{775FD988-46F3-450B-B0DB-DCCB243749F5}" type="presParOf" srcId="{BC0FF393-9AD9-4883-9B42-B8E3F52C43A2}" destId="{EB61E42B-0728-4E53-BC5A-45A7D3C657BE}" srcOrd="5" destOrd="0" presId="urn:microsoft.com/office/officeart/2008/layout/LinedList"/>
    <dgm:cxn modelId="{B89C3C44-7F18-4818-8D60-8DCB86DA103F}" type="presParOf" srcId="{EB61E42B-0728-4E53-BC5A-45A7D3C657BE}" destId="{091128B1-27A4-4E69-A580-EAA1820CCC4D}" srcOrd="0" destOrd="0" presId="urn:microsoft.com/office/officeart/2008/layout/LinedList"/>
    <dgm:cxn modelId="{72EA21AE-DEAE-4CAA-B39A-E0B9E0B8D35D}" type="presParOf" srcId="{EB61E42B-0728-4E53-BC5A-45A7D3C657BE}" destId="{36FF29E2-2717-47BA-97C6-61F52F01653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976297-8922-F44E-8385-1385F4A7678F}">
      <dsp:nvSpPr>
        <dsp:cNvPr id="0" name=""/>
        <dsp:cNvSpPr/>
      </dsp:nvSpPr>
      <dsp:spPr>
        <a:xfrm>
          <a:off x="0" y="492513"/>
          <a:ext cx="7634287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F24E10-AE5E-914D-B93D-C388BDA18273}">
      <dsp:nvSpPr>
        <dsp:cNvPr id="0" name=""/>
        <dsp:cNvSpPr/>
      </dsp:nvSpPr>
      <dsp:spPr>
        <a:xfrm>
          <a:off x="381714" y="5433"/>
          <a:ext cx="5344000" cy="97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91" tIns="0" rIns="201991" bIns="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4000" kern="1200" dirty="0">
              <a:latin typeface="Avenir Book" panose="02000503020000020003" pitchFamily="2" charset="0"/>
            </a:rPr>
            <a:t>Le respect</a:t>
          </a:r>
          <a:endParaRPr lang="en-US" sz="4000" kern="1200" dirty="0">
            <a:latin typeface="Avenir Book" panose="02000503020000020003" pitchFamily="2" charset="0"/>
          </a:endParaRPr>
        </a:p>
      </dsp:txBody>
      <dsp:txXfrm>
        <a:off x="429269" y="52988"/>
        <a:ext cx="5248890" cy="879050"/>
      </dsp:txXfrm>
    </dsp:sp>
    <dsp:sp modelId="{908CD0D7-1A15-6A4E-9367-9CF0CAD6E282}">
      <dsp:nvSpPr>
        <dsp:cNvPr id="0" name=""/>
        <dsp:cNvSpPr/>
      </dsp:nvSpPr>
      <dsp:spPr>
        <a:xfrm>
          <a:off x="0" y="1989394"/>
          <a:ext cx="7634287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C1C215-9D0E-F440-A218-E2FB40FB8F64}">
      <dsp:nvSpPr>
        <dsp:cNvPr id="0" name=""/>
        <dsp:cNvSpPr/>
      </dsp:nvSpPr>
      <dsp:spPr>
        <a:xfrm>
          <a:off x="381714" y="1502313"/>
          <a:ext cx="5344000" cy="97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91" tIns="0" rIns="201991" bIns="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4000" kern="1200" dirty="0">
              <a:latin typeface="Avenir Book" panose="02000503020000020003" pitchFamily="2" charset="0"/>
            </a:rPr>
            <a:t>La persévérance</a:t>
          </a:r>
          <a:endParaRPr lang="en-US" sz="4000" kern="1200" dirty="0">
            <a:latin typeface="Avenir Book" panose="02000503020000020003" pitchFamily="2" charset="0"/>
          </a:endParaRPr>
        </a:p>
      </dsp:txBody>
      <dsp:txXfrm>
        <a:off x="429269" y="1549868"/>
        <a:ext cx="5248890" cy="879050"/>
      </dsp:txXfrm>
    </dsp:sp>
    <dsp:sp modelId="{75EF1B9E-C628-AF4A-BF5E-B04CC5B50D67}">
      <dsp:nvSpPr>
        <dsp:cNvPr id="0" name=""/>
        <dsp:cNvSpPr/>
      </dsp:nvSpPr>
      <dsp:spPr>
        <a:xfrm>
          <a:off x="0" y="3486274"/>
          <a:ext cx="7634287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19F409-6BFA-7649-B2C1-F9F6614FA5DF}">
      <dsp:nvSpPr>
        <dsp:cNvPr id="0" name=""/>
        <dsp:cNvSpPr/>
      </dsp:nvSpPr>
      <dsp:spPr>
        <a:xfrm>
          <a:off x="381714" y="2999194"/>
          <a:ext cx="5344000" cy="97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91" tIns="0" rIns="201991" bIns="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4000" kern="1200" dirty="0">
              <a:latin typeface="Avenir Book" panose="02000503020000020003" pitchFamily="2" charset="0"/>
            </a:rPr>
            <a:t>La responsabilité</a:t>
          </a:r>
          <a:endParaRPr lang="en-US" sz="4000" kern="1200" dirty="0">
            <a:latin typeface="Avenir Book" panose="02000503020000020003" pitchFamily="2" charset="0"/>
          </a:endParaRPr>
        </a:p>
      </dsp:txBody>
      <dsp:txXfrm>
        <a:off x="429269" y="3046749"/>
        <a:ext cx="5248890" cy="8790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0D48B7-DE1F-470E-BECA-E74A912D06CF}">
      <dsp:nvSpPr>
        <dsp:cNvPr id="0" name=""/>
        <dsp:cNvSpPr/>
      </dsp:nvSpPr>
      <dsp:spPr>
        <a:xfrm>
          <a:off x="1268138" y="1603"/>
          <a:ext cx="2493391" cy="14960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b="1" u="sng" kern="1200" dirty="0"/>
            <a:t>Enjeu 1 : La réussite de tous les élèves</a:t>
          </a:r>
          <a:endParaRPr lang="en-US" sz="2000" kern="1200" dirty="0"/>
        </a:p>
      </dsp:txBody>
      <dsp:txXfrm>
        <a:off x="1268138" y="1603"/>
        <a:ext cx="2493391" cy="1496035"/>
      </dsp:txXfrm>
    </dsp:sp>
    <dsp:sp modelId="{C8AB3F86-AF53-46F4-8242-9698C00136FD}">
      <dsp:nvSpPr>
        <dsp:cNvPr id="0" name=""/>
        <dsp:cNvSpPr/>
      </dsp:nvSpPr>
      <dsp:spPr>
        <a:xfrm>
          <a:off x="4010869" y="1603"/>
          <a:ext cx="2493391" cy="14960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 dirty="0"/>
            <a:t>Orientation 1:</a:t>
          </a:r>
          <a:br>
            <a:rPr lang="fr-CA" sz="2000" kern="1200" dirty="0"/>
          </a:br>
          <a:r>
            <a:rPr lang="fr-CA" sz="2000" kern="1200" dirty="0"/>
            <a:t>Poursuivre le développement des compétences en littératie</a:t>
          </a:r>
          <a:endParaRPr lang="en-US" sz="2000" kern="1200" dirty="0"/>
        </a:p>
      </dsp:txBody>
      <dsp:txXfrm>
        <a:off x="4010869" y="1603"/>
        <a:ext cx="2493391" cy="1496035"/>
      </dsp:txXfrm>
    </dsp:sp>
    <dsp:sp modelId="{6336845F-E65C-4648-A803-C9B757A182E2}">
      <dsp:nvSpPr>
        <dsp:cNvPr id="0" name=""/>
        <dsp:cNvSpPr/>
      </dsp:nvSpPr>
      <dsp:spPr>
        <a:xfrm>
          <a:off x="1268138" y="1746977"/>
          <a:ext cx="2493391" cy="14960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b="1" u="sng" kern="1200"/>
            <a:t>Enjeu 2 : Le bien-être physique et psychologique de tous les élèves</a:t>
          </a:r>
          <a:endParaRPr lang="en-US" sz="2000" kern="1200"/>
        </a:p>
      </dsp:txBody>
      <dsp:txXfrm>
        <a:off x="1268138" y="1746977"/>
        <a:ext cx="2493391" cy="1496035"/>
      </dsp:txXfrm>
    </dsp:sp>
    <dsp:sp modelId="{7C0C2168-4CC8-43D7-AFFF-D609A55D8DE2}">
      <dsp:nvSpPr>
        <dsp:cNvPr id="0" name=""/>
        <dsp:cNvSpPr/>
      </dsp:nvSpPr>
      <dsp:spPr>
        <a:xfrm>
          <a:off x="4010869" y="1746977"/>
          <a:ext cx="2493391" cy="14960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 dirty="0"/>
            <a:t>Orientation 2 :</a:t>
          </a:r>
          <a:br>
            <a:rPr lang="fr-CA" sz="2000" kern="1200" dirty="0"/>
          </a:br>
          <a:r>
            <a:rPr lang="fr-CA" sz="2000" kern="1200" dirty="0"/>
            <a:t>Assurer un milieu de vie inclusif, bienveillant et sécuritaire</a:t>
          </a:r>
          <a:endParaRPr lang="en-US" sz="2000" kern="1200" dirty="0"/>
        </a:p>
      </dsp:txBody>
      <dsp:txXfrm>
        <a:off x="4010869" y="1746977"/>
        <a:ext cx="2493391" cy="14960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EEDA91-7A45-4717-B122-4D816B7049C2}">
      <dsp:nvSpPr>
        <dsp:cNvPr id="0" name=""/>
        <dsp:cNvSpPr/>
      </dsp:nvSpPr>
      <dsp:spPr>
        <a:xfrm>
          <a:off x="0" y="2179"/>
          <a:ext cx="763374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34E173-0EDA-41E9-9539-D8AE65872E30}">
      <dsp:nvSpPr>
        <dsp:cNvPr id="0" name=""/>
        <dsp:cNvSpPr/>
      </dsp:nvSpPr>
      <dsp:spPr>
        <a:xfrm>
          <a:off x="0" y="2179"/>
          <a:ext cx="7633742" cy="14867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kern="1200" dirty="0">
              <a:latin typeface="Avenir Book" panose="02000503020000020003" pitchFamily="2" charset="0"/>
            </a:rPr>
            <a:t>Ses fonctions et pouvoirs touchent le projet éducatif, la politique d’encadrement, les règles de conduite, les modalités d’application du régime pédagogique, le temps alloué à chaque matière,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l’utilisation des locaux</a:t>
          </a:r>
          <a:r>
            <a:rPr lang="fr-CA" sz="2200" kern="1200" dirty="0"/>
            <a:t>.</a:t>
          </a:r>
          <a:endParaRPr lang="en-US" sz="2200" kern="1200" dirty="0"/>
        </a:p>
      </dsp:txBody>
      <dsp:txXfrm>
        <a:off x="0" y="2179"/>
        <a:ext cx="7633742" cy="1486712"/>
      </dsp:txXfrm>
    </dsp:sp>
    <dsp:sp modelId="{D5021BDC-DD63-4A77-9EAB-11E80A46387F}">
      <dsp:nvSpPr>
        <dsp:cNvPr id="0" name=""/>
        <dsp:cNvSpPr/>
      </dsp:nvSpPr>
      <dsp:spPr>
        <a:xfrm>
          <a:off x="0" y="1488891"/>
          <a:ext cx="763374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13749A-F42F-4BD0-B2F1-9B035168588E}">
      <dsp:nvSpPr>
        <dsp:cNvPr id="0" name=""/>
        <dsp:cNvSpPr/>
      </dsp:nvSpPr>
      <dsp:spPr>
        <a:xfrm>
          <a:off x="0" y="1488891"/>
          <a:ext cx="7633742" cy="14867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kern="1200" dirty="0">
              <a:latin typeface="Avenir Book" panose="02000503020000020003" pitchFamily="2" charset="0"/>
            </a:rPr>
            <a:t>Les décisions doivent être prises dans le meilleur intérêt des élèves.</a:t>
          </a:r>
          <a:endParaRPr lang="en-US" sz="2200" kern="1200" dirty="0">
            <a:latin typeface="Avenir Book" panose="02000503020000020003" pitchFamily="2" charset="0"/>
          </a:endParaRPr>
        </a:p>
      </dsp:txBody>
      <dsp:txXfrm>
        <a:off x="0" y="1488891"/>
        <a:ext cx="7633742" cy="1486712"/>
      </dsp:txXfrm>
    </dsp:sp>
    <dsp:sp modelId="{024C9FAC-AA08-4EB0-A72B-BB19B06FD9E5}">
      <dsp:nvSpPr>
        <dsp:cNvPr id="0" name=""/>
        <dsp:cNvSpPr/>
      </dsp:nvSpPr>
      <dsp:spPr>
        <a:xfrm>
          <a:off x="0" y="2975604"/>
          <a:ext cx="763374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1128B1-27A4-4E69-A580-EAA1820CCC4D}">
      <dsp:nvSpPr>
        <dsp:cNvPr id="0" name=""/>
        <dsp:cNvSpPr/>
      </dsp:nvSpPr>
      <dsp:spPr>
        <a:xfrm>
          <a:off x="0" y="2975604"/>
          <a:ext cx="7633742" cy="14867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>
              <a:latin typeface="Avenir Book" panose="02000503020000020003" pitchFamily="2" charset="0"/>
            </a:rPr>
            <a:t>Assemblée générale des parents – élection des membres : </a:t>
          </a:r>
          <a:r>
            <a:rPr lang="fr-FR" sz="2200" b="1" i="1" kern="1200" dirty="0">
              <a:latin typeface="Avenir Book" panose="02000503020000020003" pitchFamily="2" charset="0"/>
            </a:rPr>
            <a:t>11 septembre 2025 à 18h</a:t>
          </a:r>
          <a:endParaRPr lang="en-US" sz="2200" b="1" i="1" kern="1200" dirty="0">
            <a:latin typeface="Avenir Book" panose="02000503020000020003" pitchFamily="2" charset="0"/>
          </a:endParaRPr>
        </a:p>
      </dsp:txBody>
      <dsp:txXfrm>
        <a:off x="0" y="2975604"/>
        <a:ext cx="7633742" cy="14867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3130" cy="3412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22848" y="1"/>
            <a:ext cx="4303130" cy="3412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55F939-520C-4AD7-8311-6E3C91D21D54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435350" y="849313"/>
            <a:ext cx="3057525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93722" y="3271149"/>
            <a:ext cx="7940782" cy="26768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6456399"/>
            <a:ext cx="4303130" cy="3412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22848" y="6456399"/>
            <a:ext cx="4303130" cy="3412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DEEB8-82ED-4FF5-8FC5-A53EFC3E18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3781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+ Mot de bienvenue M-Eve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9314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M-Eve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1893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M-Eve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758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M-Eve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92064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M-Eve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0862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M-Eve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0253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Lauriane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843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Lauriane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5846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Lauriane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06888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Lauriane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4200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Lauriane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60617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Lauriane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13729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Lauriane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2582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Lauriane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069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Lauriane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88713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M-Eve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3803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M-Eve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59687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M-Eve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83261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M-Eve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72515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M-Eve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25487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M-Eve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5781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Lauriane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14962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Lauriane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09785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Lauriane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5267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Lauriane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14200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M-Eve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9765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M-Eve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31558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Geneviève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93270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Geneviève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8755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Geneviève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32632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Geneviève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7938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Geneviève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06744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12871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220276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EEB8-82ED-4FF5-8FC5-A53EFC3E181A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7114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5ECCA6B-0FD6-4787-BD90-5A7BF3A6D3EB}" type="datetimeFigureOut">
              <a:rPr lang="fr-FR" smtClean="0"/>
              <a:pPr/>
              <a:t>05/05/2025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361CE54-91F6-48F5-BB9C-48938907C354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63211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CCA6B-0FD6-4787-BD90-5A7BF3A6D3EB}" type="datetimeFigureOut">
              <a:rPr lang="fr-FR" smtClean="0"/>
              <a:pPr/>
              <a:t>05/05/2025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1CE54-91F6-48F5-BB9C-48938907C354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85294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5ECCA6B-0FD6-4787-BD90-5A7BF3A6D3EB}" type="datetimeFigureOut">
              <a:rPr lang="fr-FR" smtClean="0"/>
              <a:pPr/>
              <a:t>05/05/2025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361CE54-91F6-48F5-BB9C-48938907C354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7020249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CCA6B-0FD6-4787-BD90-5A7BF3A6D3EB}" type="datetimeFigureOut">
              <a:rPr lang="fr-FR" smtClean="0"/>
              <a:pPr/>
              <a:t>05/05/2025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1CE54-91F6-48F5-BB9C-48938907C354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977528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CCA6B-0FD6-4787-BD90-5A7BF3A6D3EB}" type="datetimeFigureOut">
              <a:rPr lang="fr-FR" smtClean="0"/>
              <a:pPr/>
              <a:t>05/05/2025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1CE54-91F6-48F5-BB9C-48938907C354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179867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CCA6B-0FD6-4787-BD90-5A7BF3A6D3EB}" type="datetimeFigureOut">
              <a:rPr lang="fr-FR" smtClean="0"/>
              <a:pPr/>
              <a:t>05/05/2025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1CE54-91F6-48F5-BB9C-48938907C354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48606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CCA6B-0FD6-4787-BD90-5A7BF3A6D3EB}" type="datetimeFigureOut">
              <a:rPr lang="fr-FR" smtClean="0"/>
              <a:pPr/>
              <a:t>05/05/2025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1CE54-91F6-48F5-BB9C-48938907C354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5300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45ECCA6B-0FD6-4787-BD90-5A7BF3A6D3EB}" type="datetimeFigureOut">
              <a:rPr lang="fr-FR" smtClean="0"/>
              <a:pPr/>
              <a:t>05/05/2025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1361CE54-91F6-48F5-BB9C-48938907C354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86474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45ECCA6B-0FD6-4787-BD90-5A7BF3A6D3EB}" type="datetimeFigureOut">
              <a:rPr lang="fr-FR" smtClean="0"/>
              <a:pPr/>
              <a:t>05/05/2025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1361CE54-91F6-48F5-BB9C-48938907C354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70605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CCA6B-0FD6-4787-BD90-5A7BF3A6D3EB}" type="datetimeFigureOut">
              <a:rPr lang="fr-FR" smtClean="0"/>
              <a:pPr/>
              <a:t>05/05/2025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1CE54-91F6-48F5-BB9C-48938907C354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01415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CCA6B-0FD6-4787-BD90-5A7BF3A6D3EB}" type="datetimeFigureOut">
              <a:rPr lang="fr-FR" smtClean="0"/>
              <a:pPr/>
              <a:t>05/05/2025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1CE54-91F6-48F5-BB9C-48938907C354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83524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5ECCA6B-0FD6-4787-BD90-5A7BF3A6D3EB}" type="datetimeFigureOut">
              <a:rPr lang="fr-FR" smtClean="0"/>
              <a:pPr/>
              <a:t>05/05/2025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361CE54-91F6-48F5-BB9C-48938907C354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61261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594">
          <p15:clr>
            <a:srgbClr val="F26B43"/>
          </p15:clr>
        </p15:guide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5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notesSlide" Target="../notesSlides/notesSlide6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jpe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18.png"/><Relationship Id="rId5" Type="http://schemas.openxmlformats.org/officeDocument/2006/relationships/image" Target="../media/image17.jpg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4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4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25.jpg"/><Relationship Id="rId4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27.jpg"/><Relationship Id="rId4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29.jpg"/><Relationship Id="rId4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4" Type="http://schemas.openxmlformats.org/officeDocument/2006/relationships/notesSlide" Target="../notesSlides/notesSlide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32.png"/><Relationship Id="rId5" Type="http://schemas.openxmlformats.org/officeDocument/2006/relationships/image" Target="../media/image31.jpg"/><Relationship Id="rId4" Type="http://schemas.openxmlformats.org/officeDocument/2006/relationships/hyperlink" Target="http://www.csmb.qc.ca/esco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notesSlide" Target="../notesSlides/notesSlide26.xml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35.png"/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servicedegarde.saint-clement-pavouest@csmb.qc.ca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sv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sz="4400" dirty="0">
                <a:latin typeface="Genie_Plein2Regular" panose="02000500000000000000" pitchFamily="2" charset="77"/>
              </a:rPr>
              <a:t>Bienvenue à l’école</a:t>
            </a:r>
            <a:br>
              <a:rPr lang="fr-CA" sz="4400" dirty="0">
                <a:latin typeface="Genie_Plein2Regular" panose="02000500000000000000" pitchFamily="2" charset="77"/>
              </a:rPr>
            </a:br>
            <a:r>
              <a:rPr lang="fr-CA" sz="4400" dirty="0">
                <a:latin typeface="Genie_Plein2Regular" panose="02000500000000000000" pitchFamily="2" charset="77"/>
              </a:rPr>
              <a:t> Saint-Clément-Ouest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A7FBB2C-2F1D-2842-97B2-155D7D50ED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581754"/>
            <a:ext cx="3291582" cy="18232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sz="3600" b="1" dirty="0">
                <a:latin typeface="Genie_Plein2Regular" panose="02000500000000000000" pitchFamily="2" charset="77"/>
              </a:rPr>
              <a:t>Les buts de la rencontre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938758" y="1196752"/>
            <a:ext cx="7737698" cy="5112568"/>
          </a:xfrm>
        </p:spPr>
        <p:txBody>
          <a:bodyPr>
            <a:normAutofit fontScale="92500"/>
          </a:bodyPr>
          <a:lstStyle/>
          <a:p>
            <a:r>
              <a:rPr lang="fr-CA" sz="3600" dirty="0">
                <a:latin typeface="Avenir Book" panose="02000503020000020003" pitchFamily="2" charset="0"/>
              </a:rPr>
              <a:t>Permettre aux enfants de vivre un premier contact avec le monde du préscolaire.</a:t>
            </a:r>
          </a:p>
          <a:p>
            <a:r>
              <a:rPr lang="fr-CA" sz="3600" dirty="0">
                <a:latin typeface="Avenir Book" panose="02000503020000020003" pitchFamily="2" charset="0"/>
              </a:rPr>
              <a:t>Permettre aux enseignants(es) de connaître vos enfants.</a:t>
            </a:r>
          </a:p>
          <a:p>
            <a:r>
              <a:rPr lang="fr-CA" sz="3600" dirty="0">
                <a:latin typeface="Avenir Book" panose="02000503020000020003" pitchFamily="2" charset="0"/>
              </a:rPr>
              <a:t>Créer des dynamiques de classe qui seront profitables à tous les enfants.</a:t>
            </a:r>
          </a:p>
          <a:p>
            <a:r>
              <a:rPr lang="fr-CA" sz="3600" dirty="0">
                <a:latin typeface="Avenir Book" panose="02000503020000020003" pitchFamily="2" charset="0"/>
              </a:rPr>
              <a:t>Connaître les services offerts à l’ESCO.</a:t>
            </a:r>
          </a:p>
          <a:p>
            <a:r>
              <a:rPr lang="fr-CA" sz="3600" dirty="0">
                <a:latin typeface="Avenir Book" panose="02000503020000020003" pitchFamily="2" charset="0"/>
              </a:rPr>
              <a:t>Présenter certains partenaires de l’ESCO.</a:t>
            </a:r>
          </a:p>
          <a:p>
            <a:endParaRPr lang="fr-CA" dirty="0"/>
          </a:p>
          <a:p>
            <a:endParaRPr lang="fr-C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6">
            <a:extLst>
              <a:ext uri="{FF2B5EF4-FFF2-40B4-BE49-F238E27FC236}">
                <a16:creationId xmlns:a16="http://schemas.microsoft.com/office/drawing/2014/main" id="{67166E24-4E93-4105-9A6B-95E145CD9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667762" y="630936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F05D12-468C-4328-A366-E127421FB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B5C8F0-2881-4184-92C6-0E251C42A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9143999" cy="4292600"/>
          </a:xfrm>
          <a:prstGeom prst="rect">
            <a:avLst/>
          </a:pr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2BCC826-0F95-4DB1-9DBA-C1F7BD609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55946"/>
            <a:ext cx="9143999" cy="3102054"/>
          </a:xfrm>
          <a:custGeom>
            <a:avLst/>
            <a:gdLst>
              <a:gd name="connsiteX0" fmla="*/ 685801 w 12192000"/>
              <a:gd name="connsiteY0" fmla="*/ 0 h 3102054"/>
              <a:gd name="connsiteX1" fmla="*/ 754064 w 12192000"/>
              <a:gd name="connsiteY1" fmla="*/ 3175 h 3102054"/>
              <a:gd name="connsiteX2" fmla="*/ 814389 w 12192000"/>
              <a:gd name="connsiteY2" fmla="*/ 9525 h 3102054"/>
              <a:gd name="connsiteX3" fmla="*/ 866776 w 12192000"/>
              <a:gd name="connsiteY3" fmla="*/ 20637 h 3102054"/>
              <a:gd name="connsiteX4" fmla="*/ 912814 w 12192000"/>
              <a:gd name="connsiteY4" fmla="*/ 36512 h 3102054"/>
              <a:gd name="connsiteX5" fmla="*/ 954089 w 12192000"/>
              <a:gd name="connsiteY5" fmla="*/ 52387 h 3102054"/>
              <a:gd name="connsiteX6" fmla="*/ 990601 w 12192000"/>
              <a:gd name="connsiteY6" fmla="*/ 68262 h 3102054"/>
              <a:gd name="connsiteX7" fmla="*/ 1028701 w 12192000"/>
              <a:gd name="connsiteY7" fmla="*/ 87312 h 3102054"/>
              <a:gd name="connsiteX8" fmla="*/ 1066801 w 12192000"/>
              <a:gd name="connsiteY8" fmla="*/ 106362 h 3102054"/>
              <a:gd name="connsiteX9" fmla="*/ 1103314 w 12192000"/>
              <a:gd name="connsiteY9" fmla="*/ 125412 h 3102054"/>
              <a:gd name="connsiteX10" fmla="*/ 1144589 w 12192000"/>
              <a:gd name="connsiteY10" fmla="*/ 141287 h 3102054"/>
              <a:gd name="connsiteX11" fmla="*/ 1190626 w 12192000"/>
              <a:gd name="connsiteY11" fmla="*/ 155575 h 3102054"/>
              <a:gd name="connsiteX12" fmla="*/ 1243014 w 12192000"/>
              <a:gd name="connsiteY12" fmla="*/ 166687 h 3102054"/>
              <a:gd name="connsiteX13" fmla="*/ 1303339 w 12192000"/>
              <a:gd name="connsiteY13" fmla="*/ 174625 h 3102054"/>
              <a:gd name="connsiteX14" fmla="*/ 1371601 w 12192000"/>
              <a:gd name="connsiteY14" fmla="*/ 176212 h 3102054"/>
              <a:gd name="connsiteX15" fmla="*/ 1439864 w 12192000"/>
              <a:gd name="connsiteY15" fmla="*/ 174625 h 3102054"/>
              <a:gd name="connsiteX16" fmla="*/ 1500189 w 12192000"/>
              <a:gd name="connsiteY16" fmla="*/ 166687 h 3102054"/>
              <a:gd name="connsiteX17" fmla="*/ 1552576 w 12192000"/>
              <a:gd name="connsiteY17" fmla="*/ 155575 h 3102054"/>
              <a:gd name="connsiteX18" fmla="*/ 1598614 w 12192000"/>
              <a:gd name="connsiteY18" fmla="*/ 141287 h 3102054"/>
              <a:gd name="connsiteX19" fmla="*/ 1639889 w 12192000"/>
              <a:gd name="connsiteY19" fmla="*/ 125412 h 3102054"/>
              <a:gd name="connsiteX20" fmla="*/ 1676401 w 12192000"/>
              <a:gd name="connsiteY20" fmla="*/ 106362 h 3102054"/>
              <a:gd name="connsiteX21" fmla="*/ 1714501 w 12192000"/>
              <a:gd name="connsiteY21" fmla="*/ 87312 h 3102054"/>
              <a:gd name="connsiteX22" fmla="*/ 1752601 w 12192000"/>
              <a:gd name="connsiteY22" fmla="*/ 68262 h 3102054"/>
              <a:gd name="connsiteX23" fmla="*/ 1789114 w 12192000"/>
              <a:gd name="connsiteY23" fmla="*/ 52387 h 3102054"/>
              <a:gd name="connsiteX24" fmla="*/ 1830389 w 12192000"/>
              <a:gd name="connsiteY24" fmla="*/ 36512 h 3102054"/>
              <a:gd name="connsiteX25" fmla="*/ 1876426 w 12192000"/>
              <a:gd name="connsiteY25" fmla="*/ 20637 h 3102054"/>
              <a:gd name="connsiteX26" fmla="*/ 1928814 w 12192000"/>
              <a:gd name="connsiteY26" fmla="*/ 9525 h 3102054"/>
              <a:gd name="connsiteX27" fmla="*/ 1989139 w 12192000"/>
              <a:gd name="connsiteY27" fmla="*/ 3175 h 3102054"/>
              <a:gd name="connsiteX28" fmla="*/ 2057401 w 12192000"/>
              <a:gd name="connsiteY28" fmla="*/ 0 h 3102054"/>
              <a:gd name="connsiteX29" fmla="*/ 2125664 w 12192000"/>
              <a:gd name="connsiteY29" fmla="*/ 3175 h 3102054"/>
              <a:gd name="connsiteX30" fmla="*/ 2185989 w 12192000"/>
              <a:gd name="connsiteY30" fmla="*/ 9525 h 3102054"/>
              <a:gd name="connsiteX31" fmla="*/ 2238376 w 12192000"/>
              <a:gd name="connsiteY31" fmla="*/ 20637 h 3102054"/>
              <a:gd name="connsiteX32" fmla="*/ 2284414 w 12192000"/>
              <a:gd name="connsiteY32" fmla="*/ 36512 h 3102054"/>
              <a:gd name="connsiteX33" fmla="*/ 2325688 w 12192000"/>
              <a:gd name="connsiteY33" fmla="*/ 52387 h 3102054"/>
              <a:gd name="connsiteX34" fmla="*/ 2362201 w 12192000"/>
              <a:gd name="connsiteY34" fmla="*/ 68262 h 3102054"/>
              <a:gd name="connsiteX35" fmla="*/ 2400301 w 12192000"/>
              <a:gd name="connsiteY35" fmla="*/ 87312 h 3102054"/>
              <a:gd name="connsiteX36" fmla="*/ 2438401 w 12192000"/>
              <a:gd name="connsiteY36" fmla="*/ 106362 h 3102054"/>
              <a:gd name="connsiteX37" fmla="*/ 2474913 w 12192000"/>
              <a:gd name="connsiteY37" fmla="*/ 125412 h 3102054"/>
              <a:gd name="connsiteX38" fmla="*/ 2516188 w 12192000"/>
              <a:gd name="connsiteY38" fmla="*/ 141287 h 3102054"/>
              <a:gd name="connsiteX39" fmla="*/ 2562226 w 12192000"/>
              <a:gd name="connsiteY39" fmla="*/ 155575 h 3102054"/>
              <a:gd name="connsiteX40" fmla="*/ 2614614 w 12192000"/>
              <a:gd name="connsiteY40" fmla="*/ 166687 h 3102054"/>
              <a:gd name="connsiteX41" fmla="*/ 2674938 w 12192000"/>
              <a:gd name="connsiteY41" fmla="*/ 174625 h 3102054"/>
              <a:gd name="connsiteX42" fmla="*/ 2743201 w 12192000"/>
              <a:gd name="connsiteY42" fmla="*/ 176212 h 3102054"/>
              <a:gd name="connsiteX43" fmla="*/ 2811464 w 12192000"/>
              <a:gd name="connsiteY43" fmla="*/ 174625 h 3102054"/>
              <a:gd name="connsiteX44" fmla="*/ 2871789 w 12192000"/>
              <a:gd name="connsiteY44" fmla="*/ 166687 h 3102054"/>
              <a:gd name="connsiteX45" fmla="*/ 2924176 w 12192000"/>
              <a:gd name="connsiteY45" fmla="*/ 155575 h 3102054"/>
              <a:gd name="connsiteX46" fmla="*/ 2970214 w 12192000"/>
              <a:gd name="connsiteY46" fmla="*/ 141287 h 3102054"/>
              <a:gd name="connsiteX47" fmla="*/ 3011489 w 12192000"/>
              <a:gd name="connsiteY47" fmla="*/ 125412 h 3102054"/>
              <a:gd name="connsiteX48" fmla="*/ 3048001 w 12192000"/>
              <a:gd name="connsiteY48" fmla="*/ 106362 h 3102054"/>
              <a:gd name="connsiteX49" fmla="*/ 3086101 w 12192000"/>
              <a:gd name="connsiteY49" fmla="*/ 87312 h 3102054"/>
              <a:gd name="connsiteX50" fmla="*/ 3124201 w 12192000"/>
              <a:gd name="connsiteY50" fmla="*/ 68262 h 3102054"/>
              <a:gd name="connsiteX51" fmla="*/ 3160714 w 12192000"/>
              <a:gd name="connsiteY51" fmla="*/ 52387 h 3102054"/>
              <a:gd name="connsiteX52" fmla="*/ 3201989 w 12192000"/>
              <a:gd name="connsiteY52" fmla="*/ 36512 h 3102054"/>
              <a:gd name="connsiteX53" fmla="*/ 3248026 w 12192000"/>
              <a:gd name="connsiteY53" fmla="*/ 20637 h 3102054"/>
              <a:gd name="connsiteX54" fmla="*/ 3300414 w 12192000"/>
              <a:gd name="connsiteY54" fmla="*/ 9525 h 3102054"/>
              <a:gd name="connsiteX55" fmla="*/ 3360739 w 12192000"/>
              <a:gd name="connsiteY55" fmla="*/ 3175 h 3102054"/>
              <a:gd name="connsiteX56" fmla="*/ 3427414 w 12192000"/>
              <a:gd name="connsiteY56" fmla="*/ 0 h 3102054"/>
              <a:gd name="connsiteX57" fmla="*/ 3497264 w 12192000"/>
              <a:gd name="connsiteY57" fmla="*/ 3175 h 3102054"/>
              <a:gd name="connsiteX58" fmla="*/ 3557589 w 12192000"/>
              <a:gd name="connsiteY58" fmla="*/ 9525 h 3102054"/>
              <a:gd name="connsiteX59" fmla="*/ 3609976 w 12192000"/>
              <a:gd name="connsiteY59" fmla="*/ 20637 h 3102054"/>
              <a:gd name="connsiteX60" fmla="*/ 3656014 w 12192000"/>
              <a:gd name="connsiteY60" fmla="*/ 36512 h 3102054"/>
              <a:gd name="connsiteX61" fmla="*/ 3697288 w 12192000"/>
              <a:gd name="connsiteY61" fmla="*/ 52387 h 3102054"/>
              <a:gd name="connsiteX62" fmla="*/ 3733801 w 12192000"/>
              <a:gd name="connsiteY62" fmla="*/ 68262 h 3102054"/>
              <a:gd name="connsiteX63" fmla="*/ 3771901 w 12192000"/>
              <a:gd name="connsiteY63" fmla="*/ 87312 h 3102054"/>
              <a:gd name="connsiteX64" fmla="*/ 3810001 w 12192000"/>
              <a:gd name="connsiteY64" fmla="*/ 106362 h 3102054"/>
              <a:gd name="connsiteX65" fmla="*/ 3846514 w 12192000"/>
              <a:gd name="connsiteY65" fmla="*/ 125412 h 3102054"/>
              <a:gd name="connsiteX66" fmla="*/ 3887789 w 12192000"/>
              <a:gd name="connsiteY66" fmla="*/ 141287 h 3102054"/>
              <a:gd name="connsiteX67" fmla="*/ 3933826 w 12192000"/>
              <a:gd name="connsiteY67" fmla="*/ 155575 h 3102054"/>
              <a:gd name="connsiteX68" fmla="*/ 3986214 w 12192000"/>
              <a:gd name="connsiteY68" fmla="*/ 166687 h 3102054"/>
              <a:gd name="connsiteX69" fmla="*/ 4046539 w 12192000"/>
              <a:gd name="connsiteY69" fmla="*/ 174625 h 3102054"/>
              <a:gd name="connsiteX70" fmla="*/ 4114801 w 12192000"/>
              <a:gd name="connsiteY70" fmla="*/ 176212 h 3102054"/>
              <a:gd name="connsiteX71" fmla="*/ 4183064 w 12192000"/>
              <a:gd name="connsiteY71" fmla="*/ 174625 h 3102054"/>
              <a:gd name="connsiteX72" fmla="*/ 4243388 w 12192000"/>
              <a:gd name="connsiteY72" fmla="*/ 166687 h 3102054"/>
              <a:gd name="connsiteX73" fmla="*/ 4295776 w 12192000"/>
              <a:gd name="connsiteY73" fmla="*/ 155575 h 3102054"/>
              <a:gd name="connsiteX74" fmla="*/ 4341813 w 12192000"/>
              <a:gd name="connsiteY74" fmla="*/ 141287 h 3102054"/>
              <a:gd name="connsiteX75" fmla="*/ 4383088 w 12192000"/>
              <a:gd name="connsiteY75" fmla="*/ 125412 h 3102054"/>
              <a:gd name="connsiteX76" fmla="*/ 4419601 w 12192000"/>
              <a:gd name="connsiteY76" fmla="*/ 106362 h 3102054"/>
              <a:gd name="connsiteX77" fmla="*/ 4495801 w 12192000"/>
              <a:gd name="connsiteY77" fmla="*/ 68262 h 3102054"/>
              <a:gd name="connsiteX78" fmla="*/ 4532314 w 12192000"/>
              <a:gd name="connsiteY78" fmla="*/ 52387 h 3102054"/>
              <a:gd name="connsiteX79" fmla="*/ 4573588 w 12192000"/>
              <a:gd name="connsiteY79" fmla="*/ 36512 h 3102054"/>
              <a:gd name="connsiteX80" fmla="*/ 4619626 w 12192000"/>
              <a:gd name="connsiteY80" fmla="*/ 20637 h 3102054"/>
              <a:gd name="connsiteX81" fmla="*/ 4672013 w 12192000"/>
              <a:gd name="connsiteY81" fmla="*/ 9525 h 3102054"/>
              <a:gd name="connsiteX82" fmla="*/ 4732338 w 12192000"/>
              <a:gd name="connsiteY82" fmla="*/ 3175 h 3102054"/>
              <a:gd name="connsiteX83" fmla="*/ 4800601 w 12192000"/>
              <a:gd name="connsiteY83" fmla="*/ 0 h 3102054"/>
              <a:gd name="connsiteX84" fmla="*/ 4868864 w 12192000"/>
              <a:gd name="connsiteY84" fmla="*/ 3175 h 3102054"/>
              <a:gd name="connsiteX85" fmla="*/ 4929188 w 12192000"/>
              <a:gd name="connsiteY85" fmla="*/ 9525 h 3102054"/>
              <a:gd name="connsiteX86" fmla="*/ 4981576 w 12192000"/>
              <a:gd name="connsiteY86" fmla="*/ 20637 h 3102054"/>
              <a:gd name="connsiteX87" fmla="*/ 5027614 w 12192000"/>
              <a:gd name="connsiteY87" fmla="*/ 36512 h 3102054"/>
              <a:gd name="connsiteX88" fmla="*/ 5068889 w 12192000"/>
              <a:gd name="connsiteY88" fmla="*/ 52387 h 3102054"/>
              <a:gd name="connsiteX89" fmla="*/ 5105402 w 12192000"/>
              <a:gd name="connsiteY89" fmla="*/ 68262 h 3102054"/>
              <a:gd name="connsiteX90" fmla="*/ 5143502 w 12192000"/>
              <a:gd name="connsiteY90" fmla="*/ 87312 h 3102054"/>
              <a:gd name="connsiteX91" fmla="*/ 5181601 w 12192000"/>
              <a:gd name="connsiteY91" fmla="*/ 106362 h 3102054"/>
              <a:gd name="connsiteX92" fmla="*/ 5218115 w 12192000"/>
              <a:gd name="connsiteY92" fmla="*/ 125412 h 3102054"/>
              <a:gd name="connsiteX93" fmla="*/ 5259388 w 12192000"/>
              <a:gd name="connsiteY93" fmla="*/ 141287 h 3102054"/>
              <a:gd name="connsiteX94" fmla="*/ 5305426 w 12192000"/>
              <a:gd name="connsiteY94" fmla="*/ 155575 h 3102054"/>
              <a:gd name="connsiteX95" fmla="*/ 5357813 w 12192000"/>
              <a:gd name="connsiteY95" fmla="*/ 166687 h 3102054"/>
              <a:gd name="connsiteX96" fmla="*/ 5418139 w 12192000"/>
              <a:gd name="connsiteY96" fmla="*/ 174625 h 3102054"/>
              <a:gd name="connsiteX97" fmla="*/ 5486401 w 12192000"/>
              <a:gd name="connsiteY97" fmla="*/ 176212 h 3102054"/>
              <a:gd name="connsiteX98" fmla="*/ 5554663 w 12192000"/>
              <a:gd name="connsiteY98" fmla="*/ 174625 h 3102054"/>
              <a:gd name="connsiteX99" fmla="*/ 5614989 w 12192000"/>
              <a:gd name="connsiteY99" fmla="*/ 166687 h 3102054"/>
              <a:gd name="connsiteX100" fmla="*/ 5667376 w 12192000"/>
              <a:gd name="connsiteY100" fmla="*/ 155575 h 3102054"/>
              <a:gd name="connsiteX101" fmla="*/ 5713414 w 12192000"/>
              <a:gd name="connsiteY101" fmla="*/ 141287 h 3102054"/>
              <a:gd name="connsiteX102" fmla="*/ 5754689 w 12192000"/>
              <a:gd name="connsiteY102" fmla="*/ 125412 h 3102054"/>
              <a:gd name="connsiteX103" fmla="*/ 5791202 w 12192000"/>
              <a:gd name="connsiteY103" fmla="*/ 106362 h 3102054"/>
              <a:gd name="connsiteX104" fmla="*/ 5829302 w 12192000"/>
              <a:gd name="connsiteY104" fmla="*/ 87312 h 3102054"/>
              <a:gd name="connsiteX105" fmla="*/ 5867402 w 12192000"/>
              <a:gd name="connsiteY105" fmla="*/ 68262 h 3102054"/>
              <a:gd name="connsiteX106" fmla="*/ 5903915 w 12192000"/>
              <a:gd name="connsiteY106" fmla="*/ 52387 h 3102054"/>
              <a:gd name="connsiteX107" fmla="*/ 5945189 w 12192000"/>
              <a:gd name="connsiteY107" fmla="*/ 36512 h 3102054"/>
              <a:gd name="connsiteX108" fmla="*/ 5991226 w 12192000"/>
              <a:gd name="connsiteY108" fmla="*/ 20637 h 3102054"/>
              <a:gd name="connsiteX109" fmla="*/ 6043614 w 12192000"/>
              <a:gd name="connsiteY109" fmla="*/ 9525 h 3102054"/>
              <a:gd name="connsiteX110" fmla="*/ 6103939 w 12192000"/>
              <a:gd name="connsiteY110" fmla="*/ 3175 h 3102054"/>
              <a:gd name="connsiteX111" fmla="*/ 6172201 w 12192000"/>
              <a:gd name="connsiteY111" fmla="*/ 0 h 3102054"/>
              <a:gd name="connsiteX112" fmla="*/ 6210301 w 12192000"/>
              <a:gd name="connsiteY112" fmla="*/ 1772 h 3102054"/>
              <a:gd name="connsiteX113" fmla="*/ 6248401 w 12192000"/>
              <a:gd name="connsiteY113" fmla="*/ 0 h 3102054"/>
              <a:gd name="connsiteX114" fmla="*/ 6316664 w 12192000"/>
              <a:gd name="connsiteY114" fmla="*/ 3175 h 3102054"/>
              <a:gd name="connsiteX115" fmla="*/ 6376989 w 12192000"/>
              <a:gd name="connsiteY115" fmla="*/ 9525 h 3102054"/>
              <a:gd name="connsiteX116" fmla="*/ 6429376 w 12192000"/>
              <a:gd name="connsiteY116" fmla="*/ 20637 h 3102054"/>
              <a:gd name="connsiteX117" fmla="*/ 6475414 w 12192000"/>
              <a:gd name="connsiteY117" fmla="*/ 36512 h 3102054"/>
              <a:gd name="connsiteX118" fmla="*/ 6516689 w 12192000"/>
              <a:gd name="connsiteY118" fmla="*/ 52387 h 3102054"/>
              <a:gd name="connsiteX119" fmla="*/ 6553202 w 12192000"/>
              <a:gd name="connsiteY119" fmla="*/ 68262 h 3102054"/>
              <a:gd name="connsiteX120" fmla="*/ 6591302 w 12192000"/>
              <a:gd name="connsiteY120" fmla="*/ 87312 h 3102054"/>
              <a:gd name="connsiteX121" fmla="*/ 6629401 w 12192000"/>
              <a:gd name="connsiteY121" fmla="*/ 106362 h 3102054"/>
              <a:gd name="connsiteX122" fmla="*/ 6665915 w 12192000"/>
              <a:gd name="connsiteY122" fmla="*/ 125412 h 3102054"/>
              <a:gd name="connsiteX123" fmla="*/ 6707189 w 12192000"/>
              <a:gd name="connsiteY123" fmla="*/ 141287 h 3102054"/>
              <a:gd name="connsiteX124" fmla="*/ 6753226 w 12192000"/>
              <a:gd name="connsiteY124" fmla="*/ 155575 h 3102054"/>
              <a:gd name="connsiteX125" fmla="*/ 6805614 w 12192000"/>
              <a:gd name="connsiteY125" fmla="*/ 166687 h 3102054"/>
              <a:gd name="connsiteX126" fmla="*/ 6865939 w 12192000"/>
              <a:gd name="connsiteY126" fmla="*/ 174625 h 3102054"/>
              <a:gd name="connsiteX127" fmla="*/ 6934201 w 12192000"/>
              <a:gd name="connsiteY127" fmla="*/ 176212 h 3102054"/>
              <a:gd name="connsiteX128" fmla="*/ 7002464 w 12192000"/>
              <a:gd name="connsiteY128" fmla="*/ 174625 h 3102054"/>
              <a:gd name="connsiteX129" fmla="*/ 7062789 w 12192000"/>
              <a:gd name="connsiteY129" fmla="*/ 166687 h 3102054"/>
              <a:gd name="connsiteX130" fmla="*/ 7115176 w 12192000"/>
              <a:gd name="connsiteY130" fmla="*/ 155575 h 3102054"/>
              <a:gd name="connsiteX131" fmla="*/ 7161214 w 12192000"/>
              <a:gd name="connsiteY131" fmla="*/ 141287 h 3102054"/>
              <a:gd name="connsiteX132" fmla="*/ 7202489 w 12192000"/>
              <a:gd name="connsiteY132" fmla="*/ 125412 h 3102054"/>
              <a:gd name="connsiteX133" fmla="*/ 7239001 w 12192000"/>
              <a:gd name="connsiteY133" fmla="*/ 106362 h 3102054"/>
              <a:gd name="connsiteX134" fmla="*/ 7277101 w 12192000"/>
              <a:gd name="connsiteY134" fmla="*/ 87312 h 3102054"/>
              <a:gd name="connsiteX135" fmla="*/ 7315201 w 12192000"/>
              <a:gd name="connsiteY135" fmla="*/ 68262 h 3102054"/>
              <a:gd name="connsiteX136" fmla="*/ 7351714 w 12192000"/>
              <a:gd name="connsiteY136" fmla="*/ 52387 h 3102054"/>
              <a:gd name="connsiteX137" fmla="*/ 7392989 w 12192000"/>
              <a:gd name="connsiteY137" fmla="*/ 36512 h 3102054"/>
              <a:gd name="connsiteX138" fmla="*/ 7439026 w 12192000"/>
              <a:gd name="connsiteY138" fmla="*/ 20637 h 3102054"/>
              <a:gd name="connsiteX139" fmla="*/ 7491414 w 12192000"/>
              <a:gd name="connsiteY139" fmla="*/ 9525 h 3102054"/>
              <a:gd name="connsiteX140" fmla="*/ 7551739 w 12192000"/>
              <a:gd name="connsiteY140" fmla="*/ 3175 h 3102054"/>
              <a:gd name="connsiteX141" fmla="*/ 7620001 w 12192000"/>
              <a:gd name="connsiteY141" fmla="*/ 0 h 3102054"/>
              <a:gd name="connsiteX142" fmla="*/ 7688264 w 12192000"/>
              <a:gd name="connsiteY142" fmla="*/ 3175 h 3102054"/>
              <a:gd name="connsiteX143" fmla="*/ 7748589 w 12192000"/>
              <a:gd name="connsiteY143" fmla="*/ 9525 h 3102054"/>
              <a:gd name="connsiteX144" fmla="*/ 7800976 w 12192000"/>
              <a:gd name="connsiteY144" fmla="*/ 20637 h 3102054"/>
              <a:gd name="connsiteX145" fmla="*/ 7847014 w 12192000"/>
              <a:gd name="connsiteY145" fmla="*/ 36512 h 3102054"/>
              <a:gd name="connsiteX146" fmla="*/ 7888289 w 12192000"/>
              <a:gd name="connsiteY146" fmla="*/ 52387 h 3102054"/>
              <a:gd name="connsiteX147" fmla="*/ 7924801 w 12192000"/>
              <a:gd name="connsiteY147" fmla="*/ 68262 h 3102054"/>
              <a:gd name="connsiteX148" fmla="*/ 7962901 w 12192000"/>
              <a:gd name="connsiteY148" fmla="*/ 87312 h 3102054"/>
              <a:gd name="connsiteX149" fmla="*/ 8001001 w 12192000"/>
              <a:gd name="connsiteY149" fmla="*/ 106362 h 3102054"/>
              <a:gd name="connsiteX150" fmla="*/ 8037514 w 12192000"/>
              <a:gd name="connsiteY150" fmla="*/ 125412 h 3102054"/>
              <a:gd name="connsiteX151" fmla="*/ 8078789 w 12192000"/>
              <a:gd name="connsiteY151" fmla="*/ 141287 h 3102054"/>
              <a:gd name="connsiteX152" fmla="*/ 8124826 w 12192000"/>
              <a:gd name="connsiteY152" fmla="*/ 155575 h 3102054"/>
              <a:gd name="connsiteX153" fmla="*/ 8177214 w 12192000"/>
              <a:gd name="connsiteY153" fmla="*/ 166687 h 3102054"/>
              <a:gd name="connsiteX154" fmla="*/ 8237539 w 12192000"/>
              <a:gd name="connsiteY154" fmla="*/ 174625 h 3102054"/>
              <a:gd name="connsiteX155" fmla="*/ 8305801 w 12192000"/>
              <a:gd name="connsiteY155" fmla="*/ 176212 h 3102054"/>
              <a:gd name="connsiteX156" fmla="*/ 8374064 w 12192000"/>
              <a:gd name="connsiteY156" fmla="*/ 174625 h 3102054"/>
              <a:gd name="connsiteX157" fmla="*/ 8434388 w 12192000"/>
              <a:gd name="connsiteY157" fmla="*/ 166687 h 3102054"/>
              <a:gd name="connsiteX158" fmla="*/ 8486776 w 12192000"/>
              <a:gd name="connsiteY158" fmla="*/ 155575 h 3102054"/>
              <a:gd name="connsiteX159" fmla="*/ 8532814 w 12192000"/>
              <a:gd name="connsiteY159" fmla="*/ 141287 h 3102054"/>
              <a:gd name="connsiteX160" fmla="*/ 8574088 w 12192000"/>
              <a:gd name="connsiteY160" fmla="*/ 125412 h 3102054"/>
              <a:gd name="connsiteX161" fmla="*/ 8610600 w 12192000"/>
              <a:gd name="connsiteY161" fmla="*/ 106362 h 3102054"/>
              <a:gd name="connsiteX162" fmla="*/ 8648700 w 12192000"/>
              <a:gd name="connsiteY162" fmla="*/ 87312 h 3102054"/>
              <a:gd name="connsiteX163" fmla="*/ 8686800 w 12192000"/>
              <a:gd name="connsiteY163" fmla="*/ 68262 h 3102054"/>
              <a:gd name="connsiteX164" fmla="*/ 8723314 w 12192000"/>
              <a:gd name="connsiteY164" fmla="*/ 52387 h 3102054"/>
              <a:gd name="connsiteX165" fmla="*/ 8764588 w 12192000"/>
              <a:gd name="connsiteY165" fmla="*/ 36512 h 3102054"/>
              <a:gd name="connsiteX166" fmla="*/ 8810626 w 12192000"/>
              <a:gd name="connsiteY166" fmla="*/ 20637 h 3102054"/>
              <a:gd name="connsiteX167" fmla="*/ 8863014 w 12192000"/>
              <a:gd name="connsiteY167" fmla="*/ 9525 h 3102054"/>
              <a:gd name="connsiteX168" fmla="*/ 8923338 w 12192000"/>
              <a:gd name="connsiteY168" fmla="*/ 3175 h 3102054"/>
              <a:gd name="connsiteX169" fmla="*/ 8990014 w 12192000"/>
              <a:gd name="connsiteY169" fmla="*/ 0 h 3102054"/>
              <a:gd name="connsiteX170" fmla="*/ 9059864 w 12192000"/>
              <a:gd name="connsiteY170" fmla="*/ 3175 h 3102054"/>
              <a:gd name="connsiteX171" fmla="*/ 9120188 w 12192000"/>
              <a:gd name="connsiteY171" fmla="*/ 9525 h 3102054"/>
              <a:gd name="connsiteX172" fmla="*/ 9172576 w 12192000"/>
              <a:gd name="connsiteY172" fmla="*/ 20637 h 3102054"/>
              <a:gd name="connsiteX173" fmla="*/ 9218614 w 12192000"/>
              <a:gd name="connsiteY173" fmla="*/ 36512 h 3102054"/>
              <a:gd name="connsiteX174" fmla="*/ 9259888 w 12192000"/>
              <a:gd name="connsiteY174" fmla="*/ 52387 h 3102054"/>
              <a:gd name="connsiteX175" fmla="*/ 9296400 w 12192000"/>
              <a:gd name="connsiteY175" fmla="*/ 68262 h 3102054"/>
              <a:gd name="connsiteX176" fmla="*/ 9334500 w 12192000"/>
              <a:gd name="connsiteY176" fmla="*/ 87312 h 3102054"/>
              <a:gd name="connsiteX177" fmla="*/ 9372600 w 12192000"/>
              <a:gd name="connsiteY177" fmla="*/ 106362 h 3102054"/>
              <a:gd name="connsiteX178" fmla="*/ 9409114 w 12192000"/>
              <a:gd name="connsiteY178" fmla="*/ 125412 h 3102054"/>
              <a:gd name="connsiteX179" fmla="*/ 9450388 w 12192000"/>
              <a:gd name="connsiteY179" fmla="*/ 141287 h 3102054"/>
              <a:gd name="connsiteX180" fmla="*/ 9496426 w 12192000"/>
              <a:gd name="connsiteY180" fmla="*/ 155575 h 3102054"/>
              <a:gd name="connsiteX181" fmla="*/ 9548814 w 12192000"/>
              <a:gd name="connsiteY181" fmla="*/ 166687 h 3102054"/>
              <a:gd name="connsiteX182" fmla="*/ 9609138 w 12192000"/>
              <a:gd name="connsiteY182" fmla="*/ 174625 h 3102054"/>
              <a:gd name="connsiteX183" fmla="*/ 9677400 w 12192000"/>
              <a:gd name="connsiteY183" fmla="*/ 176212 h 3102054"/>
              <a:gd name="connsiteX184" fmla="*/ 9745664 w 12192000"/>
              <a:gd name="connsiteY184" fmla="*/ 174625 h 3102054"/>
              <a:gd name="connsiteX185" fmla="*/ 9805988 w 12192000"/>
              <a:gd name="connsiteY185" fmla="*/ 166687 h 3102054"/>
              <a:gd name="connsiteX186" fmla="*/ 9858376 w 12192000"/>
              <a:gd name="connsiteY186" fmla="*/ 155575 h 3102054"/>
              <a:gd name="connsiteX187" fmla="*/ 9904414 w 12192000"/>
              <a:gd name="connsiteY187" fmla="*/ 141287 h 3102054"/>
              <a:gd name="connsiteX188" fmla="*/ 9945688 w 12192000"/>
              <a:gd name="connsiteY188" fmla="*/ 125412 h 3102054"/>
              <a:gd name="connsiteX189" fmla="*/ 9982200 w 12192000"/>
              <a:gd name="connsiteY189" fmla="*/ 106362 h 3102054"/>
              <a:gd name="connsiteX190" fmla="*/ 10058400 w 12192000"/>
              <a:gd name="connsiteY190" fmla="*/ 68262 h 3102054"/>
              <a:gd name="connsiteX191" fmla="*/ 10094914 w 12192000"/>
              <a:gd name="connsiteY191" fmla="*/ 52387 h 3102054"/>
              <a:gd name="connsiteX192" fmla="*/ 10136188 w 12192000"/>
              <a:gd name="connsiteY192" fmla="*/ 36512 h 3102054"/>
              <a:gd name="connsiteX193" fmla="*/ 10182226 w 12192000"/>
              <a:gd name="connsiteY193" fmla="*/ 20637 h 3102054"/>
              <a:gd name="connsiteX194" fmla="*/ 10234614 w 12192000"/>
              <a:gd name="connsiteY194" fmla="*/ 9525 h 3102054"/>
              <a:gd name="connsiteX195" fmla="*/ 10294938 w 12192000"/>
              <a:gd name="connsiteY195" fmla="*/ 3175 h 3102054"/>
              <a:gd name="connsiteX196" fmla="*/ 10363200 w 12192000"/>
              <a:gd name="connsiteY196" fmla="*/ 0 h 3102054"/>
              <a:gd name="connsiteX197" fmla="*/ 10431464 w 12192000"/>
              <a:gd name="connsiteY197" fmla="*/ 3175 h 3102054"/>
              <a:gd name="connsiteX198" fmla="*/ 10491788 w 12192000"/>
              <a:gd name="connsiteY198" fmla="*/ 9525 h 3102054"/>
              <a:gd name="connsiteX199" fmla="*/ 10544176 w 12192000"/>
              <a:gd name="connsiteY199" fmla="*/ 20637 h 3102054"/>
              <a:gd name="connsiteX200" fmla="*/ 10590214 w 12192000"/>
              <a:gd name="connsiteY200" fmla="*/ 36512 h 3102054"/>
              <a:gd name="connsiteX201" fmla="*/ 10631488 w 12192000"/>
              <a:gd name="connsiteY201" fmla="*/ 52387 h 3102054"/>
              <a:gd name="connsiteX202" fmla="*/ 10668000 w 12192000"/>
              <a:gd name="connsiteY202" fmla="*/ 68262 h 3102054"/>
              <a:gd name="connsiteX203" fmla="*/ 10706100 w 12192000"/>
              <a:gd name="connsiteY203" fmla="*/ 87312 h 3102054"/>
              <a:gd name="connsiteX204" fmla="*/ 10744200 w 12192000"/>
              <a:gd name="connsiteY204" fmla="*/ 106362 h 3102054"/>
              <a:gd name="connsiteX205" fmla="*/ 10780714 w 12192000"/>
              <a:gd name="connsiteY205" fmla="*/ 125412 h 3102054"/>
              <a:gd name="connsiteX206" fmla="*/ 10821988 w 12192000"/>
              <a:gd name="connsiteY206" fmla="*/ 141287 h 3102054"/>
              <a:gd name="connsiteX207" fmla="*/ 10868026 w 12192000"/>
              <a:gd name="connsiteY207" fmla="*/ 155575 h 3102054"/>
              <a:gd name="connsiteX208" fmla="*/ 10920414 w 12192000"/>
              <a:gd name="connsiteY208" fmla="*/ 166687 h 3102054"/>
              <a:gd name="connsiteX209" fmla="*/ 10980738 w 12192000"/>
              <a:gd name="connsiteY209" fmla="*/ 174625 h 3102054"/>
              <a:gd name="connsiteX210" fmla="*/ 11049000 w 12192000"/>
              <a:gd name="connsiteY210" fmla="*/ 176212 h 3102054"/>
              <a:gd name="connsiteX211" fmla="*/ 11117264 w 12192000"/>
              <a:gd name="connsiteY211" fmla="*/ 174625 h 3102054"/>
              <a:gd name="connsiteX212" fmla="*/ 11177588 w 12192000"/>
              <a:gd name="connsiteY212" fmla="*/ 166687 h 3102054"/>
              <a:gd name="connsiteX213" fmla="*/ 11229976 w 12192000"/>
              <a:gd name="connsiteY213" fmla="*/ 155575 h 3102054"/>
              <a:gd name="connsiteX214" fmla="*/ 11276014 w 12192000"/>
              <a:gd name="connsiteY214" fmla="*/ 141287 h 3102054"/>
              <a:gd name="connsiteX215" fmla="*/ 11317288 w 12192000"/>
              <a:gd name="connsiteY215" fmla="*/ 125412 h 3102054"/>
              <a:gd name="connsiteX216" fmla="*/ 11353800 w 12192000"/>
              <a:gd name="connsiteY216" fmla="*/ 106362 h 3102054"/>
              <a:gd name="connsiteX217" fmla="*/ 11391900 w 12192000"/>
              <a:gd name="connsiteY217" fmla="*/ 87312 h 3102054"/>
              <a:gd name="connsiteX218" fmla="*/ 11430000 w 12192000"/>
              <a:gd name="connsiteY218" fmla="*/ 68263 h 3102054"/>
              <a:gd name="connsiteX219" fmla="*/ 11466514 w 12192000"/>
              <a:gd name="connsiteY219" fmla="*/ 52388 h 3102054"/>
              <a:gd name="connsiteX220" fmla="*/ 11507788 w 12192000"/>
              <a:gd name="connsiteY220" fmla="*/ 36513 h 3102054"/>
              <a:gd name="connsiteX221" fmla="*/ 11553826 w 12192000"/>
              <a:gd name="connsiteY221" fmla="*/ 20638 h 3102054"/>
              <a:gd name="connsiteX222" fmla="*/ 11606214 w 12192000"/>
              <a:gd name="connsiteY222" fmla="*/ 9525 h 3102054"/>
              <a:gd name="connsiteX223" fmla="*/ 11666538 w 12192000"/>
              <a:gd name="connsiteY223" fmla="*/ 3175 h 3102054"/>
              <a:gd name="connsiteX224" fmla="*/ 11734800 w 12192000"/>
              <a:gd name="connsiteY224" fmla="*/ 0 h 3102054"/>
              <a:gd name="connsiteX225" fmla="*/ 11803064 w 12192000"/>
              <a:gd name="connsiteY225" fmla="*/ 3175 h 3102054"/>
              <a:gd name="connsiteX226" fmla="*/ 11863388 w 12192000"/>
              <a:gd name="connsiteY226" fmla="*/ 9525 h 3102054"/>
              <a:gd name="connsiteX227" fmla="*/ 11915776 w 12192000"/>
              <a:gd name="connsiteY227" fmla="*/ 20638 h 3102054"/>
              <a:gd name="connsiteX228" fmla="*/ 11961814 w 12192000"/>
              <a:gd name="connsiteY228" fmla="*/ 36513 h 3102054"/>
              <a:gd name="connsiteX229" fmla="*/ 12003088 w 12192000"/>
              <a:gd name="connsiteY229" fmla="*/ 52388 h 3102054"/>
              <a:gd name="connsiteX230" fmla="*/ 12039600 w 12192000"/>
              <a:gd name="connsiteY230" fmla="*/ 68263 h 3102054"/>
              <a:gd name="connsiteX231" fmla="*/ 12077700 w 12192000"/>
              <a:gd name="connsiteY231" fmla="*/ 87313 h 3102054"/>
              <a:gd name="connsiteX232" fmla="*/ 12115800 w 12192000"/>
              <a:gd name="connsiteY232" fmla="*/ 106363 h 3102054"/>
              <a:gd name="connsiteX233" fmla="*/ 12152314 w 12192000"/>
              <a:gd name="connsiteY233" fmla="*/ 125413 h 3102054"/>
              <a:gd name="connsiteX234" fmla="*/ 12192000 w 12192000"/>
              <a:gd name="connsiteY234" fmla="*/ 140677 h 3102054"/>
              <a:gd name="connsiteX235" fmla="*/ 12192000 w 12192000"/>
              <a:gd name="connsiteY235" fmla="*/ 885826 h 3102054"/>
              <a:gd name="connsiteX236" fmla="*/ 12191999 w 12192000"/>
              <a:gd name="connsiteY236" fmla="*/ 885826 h 3102054"/>
              <a:gd name="connsiteX237" fmla="*/ 12191999 w 12192000"/>
              <a:gd name="connsiteY237" fmla="*/ 3102054 h 3102054"/>
              <a:gd name="connsiteX238" fmla="*/ 0 w 12192000"/>
              <a:gd name="connsiteY238" fmla="*/ 3102054 h 3102054"/>
              <a:gd name="connsiteX239" fmla="*/ 0 w 12192000"/>
              <a:gd name="connsiteY239" fmla="*/ 638254 h 3102054"/>
              <a:gd name="connsiteX240" fmla="*/ 1 w 12192000"/>
              <a:gd name="connsiteY240" fmla="*/ 638254 h 3102054"/>
              <a:gd name="connsiteX241" fmla="*/ 1 w 12192000"/>
              <a:gd name="connsiteY241" fmla="*/ 176212 h 3102054"/>
              <a:gd name="connsiteX242" fmla="*/ 68264 w 12192000"/>
              <a:gd name="connsiteY242" fmla="*/ 174625 h 3102054"/>
              <a:gd name="connsiteX243" fmla="*/ 128589 w 12192000"/>
              <a:gd name="connsiteY243" fmla="*/ 166687 h 3102054"/>
              <a:gd name="connsiteX244" fmla="*/ 180976 w 12192000"/>
              <a:gd name="connsiteY244" fmla="*/ 155575 h 3102054"/>
              <a:gd name="connsiteX245" fmla="*/ 227014 w 12192000"/>
              <a:gd name="connsiteY245" fmla="*/ 141287 h 3102054"/>
              <a:gd name="connsiteX246" fmla="*/ 268289 w 12192000"/>
              <a:gd name="connsiteY246" fmla="*/ 125412 h 3102054"/>
              <a:gd name="connsiteX247" fmla="*/ 304801 w 12192000"/>
              <a:gd name="connsiteY247" fmla="*/ 106362 h 3102054"/>
              <a:gd name="connsiteX248" fmla="*/ 342901 w 12192000"/>
              <a:gd name="connsiteY248" fmla="*/ 87312 h 3102054"/>
              <a:gd name="connsiteX249" fmla="*/ 381001 w 12192000"/>
              <a:gd name="connsiteY249" fmla="*/ 68262 h 3102054"/>
              <a:gd name="connsiteX250" fmla="*/ 417514 w 12192000"/>
              <a:gd name="connsiteY250" fmla="*/ 52387 h 3102054"/>
              <a:gd name="connsiteX251" fmla="*/ 458789 w 12192000"/>
              <a:gd name="connsiteY251" fmla="*/ 36512 h 3102054"/>
              <a:gd name="connsiteX252" fmla="*/ 504826 w 12192000"/>
              <a:gd name="connsiteY252" fmla="*/ 20637 h 3102054"/>
              <a:gd name="connsiteX253" fmla="*/ 557214 w 12192000"/>
              <a:gd name="connsiteY253" fmla="*/ 9525 h 3102054"/>
              <a:gd name="connsiteX254" fmla="*/ 617539 w 12192000"/>
              <a:gd name="connsiteY254" fmla="*/ 3175 h 3102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2192000" h="3102054">
                <a:moveTo>
                  <a:pt x="685801" y="0"/>
                </a:moveTo>
                <a:lnTo>
                  <a:pt x="754064" y="3175"/>
                </a:lnTo>
                <a:lnTo>
                  <a:pt x="814389" y="9525"/>
                </a:lnTo>
                <a:lnTo>
                  <a:pt x="866776" y="20637"/>
                </a:lnTo>
                <a:lnTo>
                  <a:pt x="912814" y="36512"/>
                </a:lnTo>
                <a:lnTo>
                  <a:pt x="954089" y="52387"/>
                </a:lnTo>
                <a:lnTo>
                  <a:pt x="990601" y="68262"/>
                </a:lnTo>
                <a:lnTo>
                  <a:pt x="1028701" y="87312"/>
                </a:lnTo>
                <a:lnTo>
                  <a:pt x="1066801" y="106362"/>
                </a:lnTo>
                <a:lnTo>
                  <a:pt x="1103314" y="125412"/>
                </a:lnTo>
                <a:lnTo>
                  <a:pt x="1144589" y="141287"/>
                </a:lnTo>
                <a:lnTo>
                  <a:pt x="1190626" y="155575"/>
                </a:lnTo>
                <a:lnTo>
                  <a:pt x="1243014" y="166687"/>
                </a:lnTo>
                <a:lnTo>
                  <a:pt x="1303339" y="174625"/>
                </a:lnTo>
                <a:lnTo>
                  <a:pt x="1371601" y="176212"/>
                </a:lnTo>
                <a:lnTo>
                  <a:pt x="1439864" y="174625"/>
                </a:lnTo>
                <a:lnTo>
                  <a:pt x="1500189" y="166687"/>
                </a:lnTo>
                <a:lnTo>
                  <a:pt x="1552576" y="155575"/>
                </a:lnTo>
                <a:lnTo>
                  <a:pt x="1598614" y="141287"/>
                </a:lnTo>
                <a:lnTo>
                  <a:pt x="1639889" y="125412"/>
                </a:lnTo>
                <a:lnTo>
                  <a:pt x="1676401" y="106362"/>
                </a:lnTo>
                <a:lnTo>
                  <a:pt x="1714501" y="87312"/>
                </a:lnTo>
                <a:lnTo>
                  <a:pt x="1752601" y="68262"/>
                </a:lnTo>
                <a:lnTo>
                  <a:pt x="1789114" y="52387"/>
                </a:lnTo>
                <a:lnTo>
                  <a:pt x="1830389" y="36512"/>
                </a:lnTo>
                <a:lnTo>
                  <a:pt x="1876426" y="20637"/>
                </a:lnTo>
                <a:lnTo>
                  <a:pt x="1928814" y="9525"/>
                </a:lnTo>
                <a:lnTo>
                  <a:pt x="1989139" y="3175"/>
                </a:lnTo>
                <a:lnTo>
                  <a:pt x="2057401" y="0"/>
                </a:lnTo>
                <a:lnTo>
                  <a:pt x="2125664" y="3175"/>
                </a:lnTo>
                <a:lnTo>
                  <a:pt x="2185989" y="9525"/>
                </a:lnTo>
                <a:lnTo>
                  <a:pt x="2238376" y="20637"/>
                </a:lnTo>
                <a:lnTo>
                  <a:pt x="2284414" y="36512"/>
                </a:lnTo>
                <a:lnTo>
                  <a:pt x="2325688" y="52387"/>
                </a:lnTo>
                <a:lnTo>
                  <a:pt x="2362201" y="68262"/>
                </a:lnTo>
                <a:lnTo>
                  <a:pt x="2400301" y="87312"/>
                </a:lnTo>
                <a:lnTo>
                  <a:pt x="2438401" y="106362"/>
                </a:lnTo>
                <a:lnTo>
                  <a:pt x="2474913" y="125412"/>
                </a:lnTo>
                <a:lnTo>
                  <a:pt x="2516188" y="141287"/>
                </a:lnTo>
                <a:lnTo>
                  <a:pt x="2562226" y="155575"/>
                </a:lnTo>
                <a:lnTo>
                  <a:pt x="2614614" y="166687"/>
                </a:lnTo>
                <a:lnTo>
                  <a:pt x="2674938" y="174625"/>
                </a:lnTo>
                <a:lnTo>
                  <a:pt x="2743201" y="176212"/>
                </a:lnTo>
                <a:lnTo>
                  <a:pt x="2811464" y="174625"/>
                </a:lnTo>
                <a:lnTo>
                  <a:pt x="2871789" y="166687"/>
                </a:lnTo>
                <a:lnTo>
                  <a:pt x="2924176" y="155575"/>
                </a:lnTo>
                <a:lnTo>
                  <a:pt x="2970214" y="141287"/>
                </a:lnTo>
                <a:lnTo>
                  <a:pt x="3011489" y="125412"/>
                </a:lnTo>
                <a:lnTo>
                  <a:pt x="3048001" y="106362"/>
                </a:lnTo>
                <a:lnTo>
                  <a:pt x="3086101" y="87312"/>
                </a:lnTo>
                <a:lnTo>
                  <a:pt x="3124201" y="68262"/>
                </a:lnTo>
                <a:lnTo>
                  <a:pt x="3160714" y="52387"/>
                </a:lnTo>
                <a:lnTo>
                  <a:pt x="3201989" y="36512"/>
                </a:lnTo>
                <a:lnTo>
                  <a:pt x="3248026" y="20637"/>
                </a:lnTo>
                <a:lnTo>
                  <a:pt x="3300414" y="9525"/>
                </a:lnTo>
                <a:lnTo>
                  <a:pt x="3360739" y="3175"/>
                </a:lnTo>
                <a:lnTo>
                  <a:pt x="3427414" y="0"/>
                </a:lnTo>
                <a:lnTo>
                  <a:pt x="3497264" y="3175"/>
                </a:lnTo>
                <a:lnTo>
                  <a:pt x="3557589" y="9525"/>
                </a:lnTo>
                <a:lnTo>
                  <a:pt x="3609976" y="20637"/>
                </a:lnTo>
                <a:lnTo>
                  <a:pt x="3656014" y="36512"/>
                </a:lnTo>
                <a:lnTo>
                  <a:pt x="3697288" y="52387"/>
                </a:lnTo>
                <a:lnTo>
                  <a:pt x="3733801" y="68262"/>
                </a:lnTo>
                <a:lnTo>
                  <a:pt x="3771901" y="87312"/>
                </a:lnTo>
                <a:lnTo>
                  <a:pt x="3810001" y="106362"/>
                </a:lnTo>
                <a:lnTo>
                  <a:pt x="3846514" y="125412"/>
                </a:lnTo>
                <a:lnTo>
                  <a:pt x="3887789" y="141287"/>
                </a:lnTo>
                <a:lnTo>
                  <a:pt x="3933826" y="155575"/>
                </a:lnTo>
                <a:lnTo>
                  <a:pt x="3986214" y="166687"/>
                </a:lnTo>
                <a:lnTo>
                  <a:pt x="4046539" y="174625"/>
                </a:lnTo>
                <a:lnTo>
                  <a:pt x="4114801" y="176212"/>
                </a:lnTo>
                <a:lnTo>
                  <a:pt x="4183064" y="174625"/>
                </a:lnTo>
                <a:lnTo>
                  <a:pt x="4243388" y="166687"/>
                </a:lnTo>
                <a:lnTo>
                  <a:pt x="4295776" y="155575"/>
                </a:lnTo>
                <a:lnTo>
                  <a:pt x="4341813" y="141287"/>
                </a:lnTo>
                <a:lnTo>
                  <a:pt x="4383088" y="125412"/>
                </a:lnTo>
                <a:lnTo>
                  <a:pt x="4419601" y="106362"/>
                </a:lnTo>
                <a:lnTo>
                  <a:pt x="4495801" y="68262"/>
                </a:lnTo>
                <a:lnTo>
                  <a:pt x="4532314" y="52387"/>
                </a:lnTo>
                <a:lnTo>
                  <a:pt x="4573588" y="36512"/>
                </a:lnTo>
                <a:lnTo>
                  <a:pt x="4619626" y="20637"/>
                </a:lnTo>
                <a:lnTo>
                  <a:pt x="4672013" y="9525"/>
                </a:lnTo>
                <a:lnTo>
                  <a:pt x="4732338" y="3175"/>
                </a:lnTo>
                <a:lnTo>
                  <a:pt x="4800601" y="0"/>
                </a:lnTo>
                <a:lnTo>
                  <a:pt x="4868864" y="3175"/>
                </a:lnTo>
                <a:lnTo>
                  <a:pt x="4929188" y="9525"/>
                </a:lnTo>
                <a:lnTo>
                  <a:pt x="4981576" y="20637"/>
                </a:lnTo>
                <a:lnTo>
                  <a:pt x="5027614" y="36512"/>
                </a:lnTo>
                <a:lnTo>
                  <a:pt x="5068889" y="52387"/>
                </a:lnTo>
                <a:lnTo>
                  <a:pt x="5105402" y="68262"/>
                </a:lnTo>
                <a:lnTo>
                  <a:pt x="5143502" y="87312"/>
                </a:lnTo>
                <a:lnTo>
                  <a:pt x="5181601" y="106362"/>
                </a:lnTo>
                <a:lnTo>
                  <a:pt x="5218115" y="125412"/>
                </a:lnTo>
                <a:lnTo>
                  <a:pt x="5259388" y="141287"/>
                </a:lnTo>
                <a:lnTo>
                  <a:pt x="5305426" y="155575"/>
                </a:lnTo>
                <a:lnTo>
                  <a:pt x="5357813" y="166687"/>
                </a:lnTo>
                <a:lnTo>
                  <a:pt x="5418139" y="174625"/>
                </a:lnTo>
                <a:lnTo>
                  <a:pt x="5486401" y="176212"/>
                </a:lnTo>
                <a:lnTo>
                  <a:pt x="5554663" y="174625"/>
                </a:lnTo>
                <a:lnTo>
                  <a:pt x="5614989" y="166687"/>
                </a:lnTo>
                <a:lnTo>
                  <a:pt x="5667376" y="155575"/>
                </a:lnTo>
                <a:lnTo>
                  <a:pt x="5713414" y="141287"/>
                </a:lnTo>
                <a:lnTo>
                  <a:pt x="5754689" y="125412"/>
                </a:lnTo>
                <a:lnTo>
                  <a:pt x="5791202" y="106362"/>
                </a:lnTo>
                <a:lnTo>
                  <a:pt x="5829302" y="87312"/>
                </a:lnTo>
                <a:lnTo>
                  <a:pt x="5867402" y="68262"/>
                </a:lnTo>
                <a:lnTo>
                  <a:pt x="5903915" y="52387"/>
                </a:lnTo>
                <a:lnTo>
                  <a:pt x="5945189" y="36512"/>
                </a:lnTo>
                <a:lnTo>
                  <a:pt x="5991226" y="20637"/>
                </a:lnTo>
                <a:lnTo>
                  <a:pt x="6043614" y="9525"/>
                </a:lnTo>
                <a:lnTo>
                  <a:pt x="6103939" y="3175"/>
                </a:lnTo>
                <a:lnTo>
                  <a:pt x="6172201" y="0"/>
                </a:lnTo>
                <a:lnTo>
                  <a:pt x="6210301" y="1772"/>
                </a:lnTo>
                <a:lnTo>
                  <a:pt x="6248401" y="0"/>
                </a:lnTo>
                <a:lnTo>
                  <a:pt x="6316664" y="3175"/>
                </a:lnTo>
                <a:lnTo>
                  <a:pt x="6376989" y="9525"/>
                </a:lnTo>
                <a:lnTo>
                  <a:pt x="6429376" y="20637"/>
                </a:lnTo>
                <a:lnTo>
                  <a:pt x="6475414" y="36512"/>
                </a:lnTo>
                <a:lnTo>
                  <a:pt x="6516689" y="52387"/>
                </a:lnTo>
                <a:lnTo>
                  <a:pt x="6553202" y="68262"/>
                </a:lnTo>
                <a:lnTo>
                  <a:pt x="6591302" y="87312"/>
                </a:lnTo>
                <a:lnTo>
                  <a:pt x="6629401" y="106362"/>
                </a:lnTo>
                <a:lnTo>
                  <a:pt x="6665915" y="125412"/>
                </a:lnTo>
                <a:lnTo>
                  <a:pt x="6707189" y="141287"/>
                </a:lnTo>
                <a:lnTo>
                  <a:pt x="6753226" y="155575"/>
                </a:lnTo>
                <a:lnTo>
                  <a:pt x="6805614" y="166687"/>
                </a:lnTo>
                <a:lnTo>
                  <a:pt x="6865939" y="174625"/>
                </a:lnTo>
                <a:lnTo>
                  <a:pt x="6934201" y="176212"/>
                </a:lnTo>
                <a:lnTo>
                  <a:pt x="7002464" y="174625"/>
                </a:lnTo>
                <a:lnTo>
                  <a:pt x="7062789" y="166687"/>
                </a:lnTo>
                <a:lnTo>
                  <a:pt x="7115176" y="155575"/>
                </a:lnTo>
                <a:lnTo>
                  <a:pt x="7161214" y="141287"/>
                </a:lnTo>
                <a:lnTo>
                  <a:pt x="7202489" y="125412"/>
                </a:lnTo>
                <a:lnTo>
                  <a:pt x="7239001" y="106362"/>
                </a:lnTo>
                <a:lnTo>
                  <a:pt x="7277101" y="87312"/>
                </a:lnTo>
                <a:lnTo>
                  <a:pt x="7315201" y="68262"/>
                </a:lnTo>
                <a:lnTo>
                  <a:pt x="7351714" y="52387"/>
                </a:lnTo>
                <a:lnTo>
                  <a:pt x="7392989" y="36512"/>
                </a:lnTo>
                <a:lnTo>
                  <a:pt x="7439026" y="20637"/>
                </a:lnTo>
                <a:lnTo>
                  <a:pt x="7491414" y="9525"/>
                </a:lnTo>
                <a:lnTo>
                  <a:pt x="7551739" y="3175"/>
                </a:lnTo>
                <a:lnTo>
                  <a:pt x="7620001" y="0"/>
                </a:lnTo>
                <a:lnTo>
                  <a:pt x="7688264" y="3175"/>
                </a:lnTo>
                <a:lnTo>
                  <a:pt x="7748589" y="9525"/>
                </a:lnTo>
                <a:lnTo>
                  <a:pt x="7800976" y="20637"/>
                </a:lnTo>
                <a:lnTo>
                  <a:pt x="7847014" y="36512"/>
                </a:lnTo>
                <a:lnTo>
                  <a:pt x="7888289" y="52387"/>
                </a:lnTo>
                <a:lnTo>
                  <a:pt x="7924801" y="68262"/>
                </a:lnTo>
                <a:lnTo>
                  <a:pt x="7962901" y="87312"/>
                </a:lnTo>
                <a:lnTo>
                  <a:pt x="8001001" y="106362"/>
                </a:lnTo>
                <a:lnTo>
                  <a:pt x="8037514" y="125412"/>
                </a:lnTo>
                <a:lnTo>
                  <a:pt x="8078789" y="141287"/>
                </a:lnTo>
                <a:lnTo>
                  <a:pt x="8124826" y="155575"/>
                </a:lnTo>
                <a:lnTo>
                  <a:pt x="8177214" y="166687"/>
                </a:lnTo>
                <a:lnTo>
                  <a:pt x="8237539" y="174625"/>
                </a:lnTo>
                <a:lnTo>
                  <a:pt x="8305801" y="176212"/>
                </a:lnTo>
                <a:lnTo>
                  <a:pt x="8374064" y="174625"/>
                </a:lnTo>
                <a:lnTo>
                  <a:pt x="8434388" y="166687"/>
                </a:lnTo>
                <a:lnTo>
                  <a:pt x="8486776" y="155575"/>
                </a:lnTo>
                <a:lnTo>
                  <a:pt x="8532814" y="141287"/>
                </a:lnTo>
                <a:lnTo>
                  <a:pt x="8574088" y="125412"/>
                </a:lnTo>
                <a:lnTo>
                  <a:pt x="8610600" y="106362"/>
                </a:lnTo>
                <a:lnTo>
                  <a:pt x="8648700" y="87312"/>
                </a:lnTo>
                <a:lnTo>
                  <a:pt x="8686800" y="68262"/>
                </a:lnTo>
                <a:lnTo>
                  <a:pt x="8723314" y="52387"/>
                </a:lnTo>
                <a:lnTo>
                  <a:pt x="8764588" y="36512"/>
                </a:lnTo>
                <a:lnTo>
                  <a:pt x="8810626" y="20637"/>
                </a:lnTo>
                <a:lnTo>
                  <a:pt x="8863014" y="9525"/>
                </a:lnTo>
                <a:lnTo>
                  <a:pt x="8923338" y="3175"/>
                </a:lnTo>
                <a:lnTo>
                  <a:pt x="8990014" y="0"/>
                </a:lnTo>
                <a:lnTo>
                  <a:pt x="9059864" y="3175"/>
                </a:lnTo>
                <a:lnTo>
                  <a:pt x="9120188" y="9525"/>
                </a:lnTo>
                <a:lnTo>
                  <a:pt x="9172576" y="20637"/>
                </a:lnTo>
                <a:lnTo>
                  <a:pt x="9218614" y="36512"/>
                </a:lnTo>
                <a:lnTo>
                  <a:pt x="9259888" y="52387"/>
                </a:lnTo>
                <a:lnTo>
                  <a:pt x="9296400" y="68262"/>
                </a:lnTo>
                <a:lnTo>
                  <a:pt x="9334500" y="87312"/>
                </a:lnTo>
                <a:lnTo>
                  <a:pt x="9372600" y="106362"/>
                </a:lnTo>
                <a:lnTo>
                  <a:pt x="9409114" y="125412"/>
                </a:lnTo>
                <a:lnTo>
                  <a:pt x="9450388" y="141287"/>
                </a:lnTo>
                <a:lnTo>
                  <a:pt x="9496426" y="155575"/>
                </a:lnTo>
                <a:lnTo>
                  <a:pt x="9548814" y="166687"/>
                </a:lnTo>
                <a:lnTo>
                  <a:pt x="9609138" y="174625"/>
                </a:lnTo>
                <a:lnTo>
                  <a:pt x="9677400" y="176212"/>
                </a:lnTo>
                <a:lnTo>
                  <a:pt x="9745664" y="174625"/>
                </a:lnTo>
                <a:lnTo>
                  <a:pt x="9805988" y="166687"/>
                </a:lnTo>
                <a:lnTo>
                  <a:pt x="9858376" y="155575"/>
                </a:lnTo>
                <a:lnTo>
                  <a:pt x="9904414" y="141287"/>
                </a:lnTo>
                <a:lnTo>
                  <a:pt x="9945688" y="125412"/>
                </a:lnTo>
                <a:lnTo>
                  <a:pt x="9982200" y="106362"/>
                </a:lnTo>
                <a:lnTo>
                  <a:pt x="10058400" y="68262"/>
                </a:lnTo>
                <a:lnTo>
                  <a:pt x="10094914" y="52387"/>
                </a:lnTo>
                <a:lnTo>
                  <a:pt x="10136188" y="36512"/>
                </a:lnTo>
                <a:lnTo>
                  <a:pt x="10182226" y="20637"/>
                </a:lnTo>
                <a:lnTo>
                  <a:pt x="10234614" y="9525"/>
                </a:lnTo>
                <a:lnTo>
                  <a:pt x="10294938" y="3175"/>
                </a:lnTo>
                <a:lnTo>
                  <a:pt x="10363200" y="0"/>
                </a:lnTo>
                <a:lnTo>
                  <a:pt x="10431464" y="3175"/>
                </a:lnTo>
                <a:lnTo>
                  <a:pt x="10491788" y="9525"/>
                </a:lnTo>
                <a:lnTo>
                  <a:pt x="10544176" y="20637"/>
                </a:lnTo>
                <a:lnTo>
                  <a:pt x="10590214" y="36512"/>
                </a:lnTo>
                <a:lnTo>
                  <a:pt x="10631488" y="52387"/>
                </a:lnTo>
                <a:lnTo>
                  <a:pt x="10668000" y="68262"/>
                </a:lnTo>
                <a:lnTo>
                  <a:pt x="10706100" y="87312"/>
                </a:lnTo>
                <a:lnTo>
                  <a:pt x="10744200" y="106362"/>
                </a:lnTo>
                <a:lnTo>
                  <a:pt x="10780714" y="125412"/>
                </a:lnTo>
                <a:lnTo>
                  <a:pt x="10821988" y="141287"/>
                </a:lnTo>
                <a:lnTo>
                  <a:pt x="10868026" y="155575"/>
                </a:lnTo>
                <a:lnTo>
                  <a:pt x="10920414" y="166687"/>
                </a:lnTo>
                <a:lnTo>
                  <a:pt x="10980738" y="174625"/>
                </a:lnTo>
                <a:lnTo>
                  <a:pt x="11049000" y="176212"/>
                </a:lnTo>
                <a:lnTo>
                  <a:pt x="11117264" y="174625"/>
                </a:lnTo>
                <a:lnTo>
                  <a:pt x="11177588" y="166687"/>
                </a:lnTo>
                <a:lnTo>
                  <a:pt x="11229976" y="155575"/>
                </a:lnTo>
                <a:lnTo>
                  <a:pt x="11276014" y="141287"/>
                </a:lnTo>
                <a:lnTo>
                  <a:pt x="11317288" y="125412"/>
                </a:lnTo>
                <a:lnTo>
                  <a:pt x="11353800" y="106362"/>
                </a:lnTo>
                <a:lnTo>
                  <a:pt x="11391900" y="87312"/>
                </a:lnTo>
                <a:lnTo>
                  <a:pt x="11430000" y="68263"/>
                </a:lnTo>
                <a:lnTo>
                  <a:pt x="11466514" y="52388"/>
                </a:lnTo>
                <a:lnTo>
                  <a:pt x="11507788" y="36513"/>
                </a:lnTo>
                <a:lnTo>
                  <a:pt x="11553826" y="20638"/>
                </a:lnTo>
                <a:lnTo>
                  <a:pt x="11606214" y="9525"/>
                </a:lnTo>
                <a:lnTo>
                  <a:pt x="11666538" y="3175"/>
                </a:lnTo>
                <a:lnTo>
                  <a:pt x="11734800" y="0"/>
                </a:lnTo>
                <a:lnTo>
                  <a:pt x="11803064" y="3175"/>
                </a:lnTo>
                <a:lnTo>
                  <a:pt x="11863388" y="9525"/>
                </a:lnTo>
                <a:lnTo>
                  <a:pt x="11915776" y="20638"/>
                </a:lnTo>
                <a:lnTo>
                  <a:pt x="11961814" y="36513"/>
                </a:lnTo>
                <a:lnTo>
                  <a:pt x="12003088" y="52388"/>
                </a:lnTo>
                <a:lnTo>
                  <a:pt x="12039600" y="68263"/>
                </a:lnTo>
                <a:lnTo>
                  <a:pt x="12077700" y="87313"/>
                </a:lnTo>
                <a:lnTo>
                  <a:pt x="12115800" y="106363"/>
                </a:lnTo>
                <a:lnTo>
                  <a:pt x="12152314" y="125413"/>
                </a:lnTo>
                <a:lnTo>
                  <a:pt x="12192000" y="140677"/>
                </a:lnTo>
                <a:lnTo>
                  <a:pt x="12192000" y="885826"/>
                </a:lnTo>
                <a:lnTo>
                  <a:pt x="12191999" y="885826"/>
                </a:lnTo>
                <a:lnTo>
                  <a:pt x="12191999" y="3102054"/>
                </a:lnTo>
                <a:lnTo>
                  <a:pt x="0" y="3102054"/>
                </a:lnTo>
                <a:lnTo>
                  <a:pt x="0" y="638254"/>
                </a:lnTo>
                <a:lnTo>
                  <a:pt x="1" y="638254"/>
                </a:lnTo>
                <a:lnTo>
                  <a:pt x="1" y="176212"/>
                </a:lnTo>
                <a:lnTo>
                  <a:pt x="68264" y="174625"/>
                </a:lnTo>
                <a:lnTo>
                  <a:pt x="128589" y="166687"/>
                </a:lnTo>
                <a:lnTo>
                  <a:pt x="180976" y="155575"/>
                </a:lnTo>
                <a:lnTo>
                  <a:pt x="227014" y="141287"/>
                </a:lnTo>
                <a:lnTo>
                  <a:pt x="268289" y="125412"/>
                </a:lnTo>
                <a:lnTo>
                  <a:pt x="304801" y="106362"/>
                </a:lnTo>
                <a:lnTo>
                  <a:pt x="342901" y="87312"/>
                </a:lnTo>
                <a:lnTo>
                  <a:pt x="381001" y="68262"/>
                </a:lnTo>
                <a:lnTo>
                  <a:pt x="417514" y="52387"/>
                </a:lnTo>
                <a:lnTo>
                  <a:pt x="458789" y="36512"/>
                </a:lnTo>
                <a:lnTo>
                  <a:pt x="504826" y="20637"/>
                </a:lnTo>
                <a:lnTo>
                  <a:pt x="557214" y="9525"/>
                </a:lnTo>
                <a:lnTo>
                  <a:pt x="617539" y="317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1940" y="3979453"/>
            <a:ext cx="8011248" cy="146577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4800" b="1" spc="800" dirty="0" err="1">
                <a:solidFill>
                  <a:schemeClr val="bg1"/>
                </a:solidFill>
              </a:rPr>
              <a:t>L’équipe</a:t>
            </a:r>
            <a:r>
              <a:rPr lang="en-US" sz="4800" b="1" spc="800" dirty="0">
                <a:solidFill>
                  <a:schemeClr val="bg1"/>
                </a:solidFill>
              </a:rPr>
              <a:t> du </a:t>
            </a:r>
            <a:r>
              <a:rPr lang="en-US" sz="4800" b="1" spc="800" dirty="0" err="1">
                <a:solidFill>
                  <a:schemeClr val="bg1"/>
                </a:solidFill>
              </a:rPr>
              <a:t>préscolaire</a:t>
            </a:r>
            <a:endParaRPr lang="en-US" sz="4800" b="1" spc="800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57275" y="5445224"/>
            <a:ext cx="7029450" cy="1120712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lvl="1" algn="ctr" defTabSz="914400">
              <a:lnSpc>
                <a:spcPct val="90000"/>
              </a:lnSpc>
            </a:pPr>
            <a:r>
              <a:rPr lang="en-US" sz="1400" b="1" cap="all" spc="400" dirty="0">
                <a:solidFill>
                  <a:schemeClr val="bg2"/>
                </a:solidFill>
                <a:latin typeface="Arial Nova" panose="020B0504020202020204" pitchFamily="34" charset="0"/>
              </a:rPr>
              <a:t>Émanuelle Afonso-Huot </a:t>
            </a:r>
          </a:p>
          <a:p>
            <a:pPr marL="0" lvl="1" algn="ctr" defTabSz="914400">
              <a:lnSpc>
                <a:spcPct val="90000"/>
              </a:lnSpc>
            </a:pPr>
            <a:r>
              <a:rPr lang="en-US" sz="1400" b="1" cap="all" spc="400" dirty="0">
                <a:solidFill>
                  <a:schemeClr val="bg2"/>
                </a:solidFill>
                <a:latin typeface="Arial Nova" panose="020B0504020202020204" pitchFamily="34" charset="0"/>
              </a:rPr>
              <a:t>Christine D’Amour</a:t>
            </a:r>
          </a:p>
          <a:p>
            <a:pPr marL="0" lvl="1" algn="ctr" defTabSz="914400">
              <a:lnSpc>
                <a:spcPct val="90000"/>
              </a:lnSpc>
            </a:pPr>
            <a:r>
              <a:rPr lang="en-US" sz="1400" b="1" cap="all" spc="400" dirty="0">
                <a:solidFill>
                  <a:schemeClr val="bg2"/>
                </a:solidFill>
                <a:latin typeface="Arial Nova" panose="020B0504020202020204" pitchFamily="34" charset="0"/>
              </a:rPr>
              <a:t>Fawzia </a:t>
            </a:r>
            <a:r>
              <a:rPr lang="en-US" sz="1400" b="1" cap="all" spc="400" dirty="0" err="1">
                <a:solidFill>
                  <a:schemeClr val="bg2"/>
                </a:solidFill>
                <a:latin typeface="Arial Nova" panose="020B0504020202020204" pitchFamily="34" charset="0"/>
              </a:rPr>
              <a:t>Belmeliani</a:t>
            </a:r>
            <a:endParaRPr lang="en-US" sz="1400" b="1" cap="all" spc="400" dirty="0">
              <a:solidFill>
                <a:schemeClr val="bg2"/>
              </a:solidFill>
              <a:latin typeface="Arial Nova" panose="020B0504020202020204" pitchFamily="34" charset="0"/>
            </a:endParaRPr>
          </a:p>
          <a:p>
            <a:pPr marL="0" lvl="1" algn="ctr" defTabSz="914400">
              <a:lnSpc>
                <a:spcPct val="90000"/>
              </a:lnSpc>
            </a:pPr>
            <a:r>
              <a:rPr lang="en-US" sz="1400" b="1" cap="all" spc="400" dirty="0">
                <a:solidFill>
                  <a:schemeClr val="bg2"/>
                </a:solidFill>
                <a:latin typeface="Arial Nova" panose="020B0504020202020204" pitchFamily="34" charset="0"/>
              </a:rPr>
              <a:t>Julie Montreuil</a:t>
            </a:r>
          </a:p>
          <a:p>
            <a:pPr marL="0" lvl="1" algn="ctr" defTabSz="914400">
              <a:lnSpc>
                <a:spcPct val="90000"/>
              </a:lnSpc>
            </a:pPr>
            <a:r>
              <a:rPr lang="en-US" sz="1400" b="1" cap="all" spc="400" dirty="0">
                <a:solidFill>
                  <a:schemeClr val="bg2"/>
                </a:solidFill>
                <a:latin typeface="Arial Nova" panose="020B0504020202020204" pitchFamily="34" charset="0"/>
              </a:rPr>
              <a:t>Albertine </a:t>
            </a:r>
            <a:r>
              <a:rPr lang="en-US" sz="1400" b="1" cap="all" spc="400" dirty="0" err="1">
                <a:solidFill>
                  <a:schemeClr val="bg2"/>
                </a:solidFill>
                <a:latin typeface="Arial Nova" panose="020B0504020202020204" pitchFamily="34" charset="0"/>
              </a:rPr>
              <a:t>Tchuinté</a:t>
            </a:r>
            <a:r>
              <a:rPr lang="en-US" sz="1400" b="1" cap="all" spc="400" dirty="0">
                <a:solidFill>
                  <a:schemeClr val="bg2"/>
                </a:solidFill>
                <a:latin typeface="Arial Nova" panose="020B0504020202020204" pitchFamily="34" charset="0"/>
              </a:rPr>
              <a:t> Moyo (</a:t>
            </a:r>
            <a:r>
              <a:rPr lang="en-US" sz="1400" b="1" cap="all" spc="400" dirty="0" err="1">
                <a:solidFill>
                  <a:schemeClr val="bg2"/>
                </a:solidFill>
                <a:latin typeface="Arial Nova" panose="020B0504020202020204" pitchFamily="34" charset="0"/>
              </a:rPr>
              <a:t>classe</a:t>
            </a:r>
            <a:r>
              <a:rPr lang="en-US" sz="1400" b="1" cap="all" spc="400" dirty="0">
                <a:solidFill>
                  <a:schemeClr val="bg2"/>
                </a:solidFill>
                <a:latin typeface="Arial Nova" panose="020B0504020202020204" pitchFamily="34" charset="0"/>
              </a:rPr>
              <a:t> </a:t>
            </a:r>
            <a:r>
              <a:rPr lang="en-US" sz="1400" b="1" cap="all" spc="400" dirty="0" err="1">
                <a:solidFill>
                  <a:schemeClr val="bg2"/>
                </a:solidFill>
                <a:latin typeface="Arial Nova" panose="020B0504020202020204" pitchFamily="34" charset="0"/>
              </a:rPr>
              <a:t>d’accueil</a:t>
            </a:r>
            <a:r>
              <a:rPr lang="en-US" sz="1400" b="1" cap="all" spc="400" dirty="0">
                <a:solidFill>
                  <a:schemeClr val="bg2"/>
                </a:solidFill>
                <a:latin typeface="Arial Nova" panose="020B0504020202020204" pitchFamily="34" charset="0"/>
              </a:rPr>
              <a:t>)</a:t>
            </a:r>
          </a:p>
          <a:p>
            <a:pPr marL="0" lvl="1" algn="ctr" defTabSz="914400">
              <a:lnSpc>
                <a:spcPct val="90000"/>
              </a:lnSpc>
            </a:pPr>
            <a:endParaRPr lang="en-US" sz="500" b="1" cap="all" spc="400" dirty="0">
              <a:solidFill>
                <a:schemeClr val="bg2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653D609-12C0-9B49-BEC0-C287FB1C3A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83" y="983037"/>
            <a:ext cx="1593874" cy="199616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620CC81-7C78-C640-861C-32A81B439F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146" y="1016457"/>
            <a:ext cx="1549157" cy="19364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2AA9D7-F3B6-B1E5-743C-174ED950A89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518" t="3249" r="8914" b="2516"/>
          <a:stretch/>
        </p:blipFill>
        <p:spPr>
          <a:xfrm>
            <a:off x="2062555" y="1016457"/>
            <a:ext cx="1429277" cy="195162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654898F-22C3-EB54-620A-3077EEB682B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255" t="2252" r="4325" b="6499"/>
          <a:stretch/>
        </p:blipFill>
        <p:spPr>
          <a:xfrm>
            <a:off x="5567091" y="1016457"/>
            <a:ext cx="1570670" cy="195162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B57EA3-F1DE-2239-2B0E-517BA125F84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2312" r="22410" b="17024"/>
          <a:stretch/>
        </p:blipFill>
        <p:spPr>
          <a:xfrm>
            <a:off x="3725030" y="1016457"/>
            <a:ext cx="1596365" cy="193644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sz="3600" b="1">
                <a:latin typeface="Genie_Plein2Regular" panose="02000500000000000000" pitchFamily="2" charset="77"/>
              </a:rPr>
              <a:t>Structure administrative</a:t>
            </a:r>
            <a:endParaRPr lang="fr-CA" sz="3600" b="1" dirty="0">
              <a:latin typeface="Genie_Plein2Regular" panose="02000500000000000000" pitchFamily="2" charset="77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51172" y="1128876"/>
            <a:ext cx="8241307" cy="534673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fr-CA" sz="2800" b="1" dirty="0">
                <a:latin typeface="Avenir Book" panose="02000503020000020003" pitchFamily="2" charset="0"/>
              </a:rPr>
              <a:t>Directrice</a:t>
            </a:r>
            <a:endParaRPr lang="fr-CA" sz="2800" dirty="0">
              <a:latin typeface="Avenir Book" panose="02000503020000020003" pitchFamily="2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fr-CA" sz="2800" dirty="0">
                <a:latin typeface="Avenir Book" panose="02000503020000020003" pitchFamily="2" charset="0"/>
              </a:rPr>
              <a:t>Marie-Ève Lamothe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fr-CA" sz="2800" b="1" dirty="0">
                <a:latin typeface="Avenir Book" panose="02000503020000020003" pitchFamily="2" charset="0"/>
              </a:rPr>
              <a:t>Directrice adjointe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fr-CA" sz="2800" dirty="0">
                <a:latin typeface="Avenir Book" panose="02000503020000020003" pitchFamily="2" charset="0"/>
              </a:rPr>
              <a:t>Lauriane El Boustany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endParaRPr lang="fr-CA" sz="2800" dirty="0">
              <a:latin typeface="Avenir Book" panose="02000503020000020003" pitchFamily="2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fr-CA" sz="2800" b="1" dirty="0">
                <a:latin typeface="Avenir Book" panose="02000503020000020003" pitchFamily="2" charset="0"/>
              </a:rPr>
              <a:t>Gestionnaire 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fr-CA" sz="2800" b="1" dirty="0">
                <a:latin typeface="Avenir Book" panose="02000503020000020003" pitchFamily="2" charset="0"/>
              </a:rPr>
              <a:t>administrative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fr-CA" sz="2800" dirty="0">
                <a:latin typeface="Avenir Book" panose="02000503020000020003" pitchFamily="2" charset="0"/>
              </a:rPr>
              <a:t>Sophie Brosseau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endParaRPr lang="fr-CA" sz="2800" dirty="0">
              <a:latin typeface="Avenir Book" panose="02000503020000020003" pitchFamily="2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fr-CA" sz="2800" b="1" dirty="0">
                <a:latin typeface="Avenir Book" panose="02000503020000020003" pitchFamily="2" charset="0"/>
              </a:rPr>
              <a:t>Secrétariat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fr-CA" sz="2800" dirty="0">
                <a:latin typeface="Avenir Book" panose="02000503020000020003" pitchFamily="2" charset="0"/>
              </a:rPr>
              <a:t>Elizabeth </a:t>
            </a:r>
            <a:r>
              <a:rPr lang="fr-CA" sz="2800" dirty="0" err="1">
                <a:latin typeface="Avenir Book" panose="02000503020000020003" pitchFamily="2" charset="0"/>
              </a:rPr>
              <a:t>Muñoz-Rivard</a:t>
            </a:r>
            <a:endParaRPr lang="fr-CA" sz="2800" dirty="0">
              <a:latin typeface="Avenir Book" panose="02000503020000020003" pitchFamily="2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fr-CA" sz="2800" b="1" dirty="0">
                <a:latin typeface="Avenir Book" panose="02000503020000020003" pitchFamily="2" charset="0"/>
              </a:rPr>
              <a:t>Agente de bureau </a:t>
            </a:r>
            <a:r>
              <a:rPr lang="fr-CA" sz="2400" b="1" dirty="0">
                <a:latin typeface="Avenir Book" panose="02000503020000020003" pitchFamily="2" charset="0"/>
              </a:rPr>
              <a:t>(8h à 11h)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fr-CA" sz="2800" dirty="0">
                <a:latin typeface="Avenir Book" panose="02000503020000020003" pitchFamily="2" charset="0"/>
              </a:rPr>
              <a:t>Marie-France Rochefort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4A229E-518A-0941-2D87-19613E64A8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42" t="12049" r="9903"/>
          <a:stretch/>
        </p:blipFill>
        <p:spPr>
          <a:xfrm>
            <a:off x="3901393" y="1071335"/>
            <a:ext cx="2680270" cy="189923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3F4626-5920-B1B0-6D98-B4EAFC17C1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1684" y="4493434"/>
            <a:ext cx="1804572" cy="21276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FC85499-671F-EAC5-0EF3-7FE60E6090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1086" y="4493435"/>
            <a:ext cx="1827101" cy="21276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BEB0B64-BFA4-27DA-C93F-9951079AB79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2316"/>
          <a:stretch/>
        </p:blipFill>
        <p:spPr>
          <a:xfrm>
            <a:off x="3208225" y="3152660"/>
            <a:ext cx="1386336" cy="20559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1845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fr-CA" sz="3600" b="1" dirty="0">
                <a:latin typeface="Genie_Plein2Regular" panose="02000500000000000000" pitchFamily="2" charset="77"/>
              </a:rPr>
              <a:t>L’équipe de professionnels</a:t>
            </a:r>
            <a:br>
              <a:rPr lang="fr-CA" sz="3600" b="1" dirty="0">
                <a:latin typeface="Genie_Plein2Regular" panose="02000500000000000000" pitchFamily="2" charset="77"/>
              </a:rPr>
            </a:br>
            <a:r>
              <a:rPr lang="fr-CA" sz="3600" b="1" dirty="0">
                <a:latin typeface="Genie_Plein2Regular" panose="02000500000000000000" pitchFamily="2" charset="77"/>
              </a:rPr>
              <a:t>2025-2026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87760" y="1196751"/>
            <a:ext cx="7932712" cy="4905221"/>
          </a:xfrm>
        </p:spPr>
        <p:txBody>
          <a:bodyPr>
            <a:noAutofit/>
          </a:bodyPr>
          <a:lstStyle/>
          <a:p>
            <a:r>
              <a:rPr lang="fr-CA" sz="2400" b="1" dirty="0">
                <a:latin typeface="Avenir Book" panose="02000503020000020003" pitchFamily="2" charset="0"/>
              </a:rPr>
              <a:t>Psychologue ( 2 jours par semaine) </a:t>
            </a:r>
            <a:r>
              <a:rPr lang="fr-CA" sz="2400" dirty="0">
                <a:latin typeface="Avenir Book" panose="02000503020000020003" pitchFamily="2" charset="0"/>
              </a:rPr>
              <a:t>:  Julie Laniel (en congé) </a:t>
            </a:r>
            <a:r>
              <a:rPr lang="fr-CA" sz="2400" b="1" dirty="0">
                <a:latin typeface="Avenir Book" panose="02000503020000020003" pitchFamily="2" charset="0"/>
              </a:rPr>
              <a:t>Orthophoniste (3 jours par semaine) </a:t>
            </a:r>
            <a:r>
              <a:rPr lang="fr-CA" sz="2400" dirty="0">
                <a:latin typeface="Avenir Book" panose="02000503020000020003" pitchFamily="2" charset="0"/>
              </a:rPr>
              <a:t>: Arielle Barot-Brown</a:t>
            </a:r>
          </a:p>
          <a:p>
            <a:r>
              <a:rPr lang="fr-CA" sz="2400" b="1" dirty="0">
                <a:latin typeface="Avenir Book" panose="02000503020000020003" pitchFamily="2" charset="0"/>
              </a:rPr>
              <a:t>Éducateurs spécialisés (2 TES à temps plein) </a:t>
            </a:r>
            <a:r>
              <a:rPr lang="fr-CA" sz="2400" dirty="0">
                <a:latin typeface="Avenir Book" panose="02000503020000020003" pitchFamily="2" charset="0"/>
              </a:rPr>
              <a:t>:  Guillaume Saint-Jean et Virginie Simon</a:t>
            </a:r>
          </a:p>
          <a:p>
            <a:r>
              <a:rPr lang="fr-CA" sz="2400" b="1" dirty="0">
                <a:latin typeface="Avenir Book" panose="02000503020000020003" pitchFamily="2" charset="0"/>
              </a:rPr>
              <a:t>Ergothérapeute (1 journée par semaine): </a:t>
            </a:r>
            <a:r>
              <a:rPr lang="fr-CA" sz="2400" dirty="0">
                <a:latin typeface="Avenir Book" panose="02000503020000020003" pitchFamily="2" charset="0"/>
              </a:rPr>
              <a:t>Poste à combler</a:t>
            </a:r>
            <a:endParaRPr lang="fr-CA" sz="2400" b="1" dirty="0">
              <a:latin typeface="Avenir Book" panose="02000503020000020003" pitchFamily="2" charset="0"/>
            </a:endParaRPr>
          </a:p>
          <a:p>
            <a:r>
              <a:rPr lang="fr-CA" sz="2400" b="1" dirty="0">
                <a:latin typeface="Avenir Book" panose="02000503020000020003" pitchFamily="2" charset="0"/>
              </a:rPr>
              <a:t>Enseignantes orthopédagogues (temps plein)</a:t>
            </a:r>
            <a:r>
              <a:rPr lang="fr-CA" sz="2400" dirty="0">
                <a:latin typeface="Avenir Book" panose="02000503020000020003" pitchFamily="2" charset="0"/>
              </a:rPr>
              <a:t>: Kristina Côté-Miller et Lisanne Leduc </a:t>
            </a:r>
          </a:p>
          <a:p>
            <a:r>
              <a:rPr lang="fr-CA" sz="2400" b="1" dirty="0">
                <a:latin typeface="Avenir Book" panose="02000503020000020003" pitchFamily="2" charset="0"/>
              </a:rPr>
              <a:t>Psychoéducatrice (2 jours par semaine)</a:t>
            </a:r>
            <a:r>
              <a:rPr lang="fr-CA" sz="2400" dirty="0">
                <a:latin typeface="Avenir Book" panose="02000503020000020003" pitchFamily="2" charset="0"/>
              </a:rPr>
              <a:t> :  Poste à combler</a:t>
            </a:r>
          </a:p>
          <a:p>
            <a:r>
              <a:rPr lang="fr-CA" sz="2400" b="1" dirty="0">
                <a:latin typeface="Avenir Book" panose="02000503020000020003" pitchFamily="2" charset="0"/>
              </a:rPr>
              <a:t>Soutien linguistique (2 jours par semaine) </a:t>
            </a:r>
            <a:r>
              <a:rPr lang="fr-CA" sz="2400" dirty="0">
                <a:latin typeface="Avenir Book" panose="02000503020000020003" pitchFamily="2" charset="0"/>
              </a:rPr>
              <a:t>: Caroline Parent</a:t>
            </a:r>
            <a:endParaRPr lang="fr-CA" sz="2800" dirty="0">
              <a:latin typeface="Avenir Book" panose="02000503020000020003" pitchFamily="2" charset="0"/>
            </a:endParaRPr>
          </a:p>
          <a:p>
            <a:r>
              <a:rPr lang="fr-CA" sz="2400" b="1" dirty="0">
                <a:latin typeface="Avenir Book" panose="02000503020000020003" pitchFamily="2" charset="0"/>
              </a:rPr>
              <a:t>Intervenante communautaire scolaire (ICS)</a:t>
            </a:r>
            <a:r>
              <a:rPr lang="fr-CA" sz="2400" dirty="0">
                <a:latin typeface="Avenir Book" panose="02000503020000020003" pitchFamily="2" charset="0"/>
              </a:rPr>
              <a:t>: Andréanne Lévesque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514352"/>
            <a:ext cx="3526160" cy="1162050"/>
          </a:xfrm>
        </p:spPr>
        <p:txBody>
          <a:bodyPr anchor="b">
            <a:noAutofit/>
          </a:bodyPr>
          <a:lstStyle/>
          <a:p>
            <a:r>
              <a:rPr lang="fr-CA" sz="3600" b="1" dirty="0">
                <a:latin typeface="Genie_Plein2Regular" panose="02000500000000000000" pitchFamily="2" charset="77"/>
              </a:rPr>
              <a:t>Activité en classe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012160" y="620688"/>
            <a:ext cx="2808312" cy="52848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r>
              <a:rPr lang="fr-CA" sz="3200" b="1" dirty="0">
                <a:latin typeface="Avenir Book" panose="02000503020000020003" pitchFamily="2" charset="0"/>
              </a:rPr>
              <a:t>Rencontre par groupe</a:t>
            </a:r>
          </a:p>
          <a:p>
            <a:pPr marL="0" indent="0">
              <a:buNone/>
            </a:pPr>
            <a:endParaRPr lang="fr-CA" sz="32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r>
              <a:rPr lang="fr-CA" sz="3200" dirty="0">
                <a:latin typeface="Avenir Book" panose="02000503020000020003" pitchFamily="2" charset="0"/>
              </a:rPr>
              <a:t>Les enfants vont venir vous retrouver dans le gymnase à la fin de la rencontre.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A043D7A-A793-FF41-9B1C-138F1E0705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91788"/>
            <a:ext cx="457200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6355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sz="3600" b="1" dirty="0">
                <a:latin typeface="Genie_Plein2Regular" panose="02000500000000000000" pitchFamily="2" charset="77"/>
              </a:rPr>
              <a:t>Les valeurs de l’ÉSCO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0B4082B4-6617-A635-0E11-F85C844547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1570013"/>
              </p:ext>
            </p:extLst>
          </p:nvPr>
        </p:nvGraphicFramePr>
        <p:xfrm>
          <a:off x="938213" y="1556792"/>
          <a:ext cx="7634287" cy="4323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51720" y="260648"/>
            <a:ext cx="6908304" cy="1440160"/>
          </a:xfrm>
        </p:spPr>
        <p:txBody>
          <a:bodyPr anchor="b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fr-CA" sz="4400" b="1" dirty="0">
                <a:latin typeface="Genie_Plein2Regular" panose="02000500000000000000" pitchFamily="2" charset="77"/>
              </a:rPr>
              <a:t>Projet éducatif  </a:t>
            </a:r>
            <a:br>
              <a:rPr lang="fr-CA" sz="4400" b="1" dirty="0">
                <a:latin typeface="Genie_Plein2Regular" panose="02000500000000000000" pitchFamily="2" charset="77"/>
              </a:rPr>
            </a:br>
            <a:r>
              <a:rPr lang="fr-CA" sz="2800" b="1" dirty="0">
                <a:latin typeface="Genie_Plein2Regular" panose="02000500000000000000" pitchFamily="2" charset="77"/>
              </a:rPr>
              <a:t>Les Enjeux et les orientations  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493FE0DA-E7B8-F517-D7F2-B4005D16E1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9394243"/>
              </p:ext>
            </p:extLst>
          </p:nvPr>
        </p:nvGraphicFramePr>
        <p:xfrm>
          <a:off x="1362778" y="2945483"/>
          <a:ext cx="7772400" cy="32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68CABB0C-1C83-0072-280E-8778DD2433E0}"/>
              </a:ext>
            </a:extLst>
          </p:cNvPr>
          <p:cNvSpPr txBox="1"/>
          <p:nvPr/>
        </p:nvSpPr>
        <p:spPr>
          <a:xfrm>
            <a:off x="2627784" y="1916832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/>
              <a:t>Axe transversal: Promouvoir le français comme langue de partage et de communication</a:t>
            </a:r>
            <a:endParaRPr lang="fr-FR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sz="3600" b="1" dirty="0">
                <a:latin typeface="Genie_Plein2Regular" panose="02000500000000000000" pitchFamily="2" charset="77"/>
              </a:rPr>
              <a:t>Horaire du préscolaire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924415" y="1632204"/>
            <a:ext cx="7633742" cy="43170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CA" sz="3600" b="1" dirty="0">
                <a:latin typeface="Avenir Book" panose="02000503020000020003" pitchFamily="2" charset="0"/>
              </a:rPr>
              <a:t>Avant-midi</a:t>
            </a:r>
            <a:endParaRPr lang="fr-CA" sz="3600" dirty="0">
              <a:latin typeface="Avenir Book" panose="02000503020000020003" pitchFamily="2" charset="0"/>
            </a:endParaRPr>
          </a:p>
          <a:p>
            <a:pPr algn="ctr">
              <a:buNone/>
            </a:pPr>
            <a:r>
              <a:rPr lang="fr-CA" sz="3600" dirty="0">
                <a:latin typeface="Avenir Book" panose="02000503020000020003" pitchFamily="2" charset="0"/>
              </a:rPr>
              <a:t>8 h 30 à 11 h 25</a:t>
            </a:r>
          </a:p>
          <a:p>
            <a:pPr algn="ctr">
              <a:buNone/>
            </a:pPr>
            <a:r>
              <a:rPr lang="fr-CA" sz="3600" dirty="0">
                <a:latin typeface="Avenir Book" panose="02000503020000020003" pitchFamily="2" charset="0"/>
              </a:rPr>
              <a:t>Dîner: SDG ou maison </a:t>
            </a:r>
          </a:p>
          <a:p>
            <a:pPr algn="ctr">
              <a:buNone/>
            </a:pPr>
            <a:r>
              <a:rPr lang="fr-CA" sz="3600" b="1" dirty="0">
                <a:latin typeface="Avenir Book" panose="02000503020000020003" pitchFamily="2" charset="0"/>
              </a:rPr>
              <a:t>Après-midi</a:t>
            </a:r>
          </a:p>
          <a:p>
            <a:pPr algn="ctr">
              <a:buNone/>
            </a:pPr>
            <a:r>
              <a:rPr lang="fr-CA" sz="3600" dirty="0">
                <a:latin typeface="Avenir Book" panose="02000503020000020003" pitchFamily="2" charset="0"/>
              </a:rPr>
              <a:t>12 h 45 à 14 h 42</a:t>
            </a:r>
          </a:p>
          <a:p>
            <a:pPr algn="ctr">
              <a:buNone/>
            </a:pPr>
            <a:r>
              <a:rPr lang="fr-CA" sz="3600" dirty="0">
                <a:latin typeface="Avenir Book" panose="02000503020000020003" pitchFamily="2" charset="0"/>
              </a:rPr>
              <a:t> Après l’école: SDG ou maison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:\Users\lamoma9\AppData\Local\Microsoft\Windows\INetCache\Content.Outlook\JQQ6918I\IMG_056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91536" y="2598566"/>
            <a:ext cx="1907546" cy="152276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99724" y="29575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fr-CA" sz="3600" b="1" dirty="0">
                <a:latin typeface="Genie_Plein2Regular" panose="02000500000000000000" pitchFamily="2" charset="77"/>
              </a:rPr>
              <a:t>Code de couleur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043608" y="1438753"/>
            <a:ext cx="7643192" cy="4582535"/>
          </a:xfrm>
        </p:spPr>
        <p:txBody>
          <a:bodyPr/>
          <a:lstStyle/>
          <a:p>
            <a:pPr>
              <a:buNone/>
            </a:pPr>
            <a:r>
              <a:rPr lang="fr-CA" b="1" dirty="0">
                <a:latin typeface="Avenir Book" panose="02000503020000020003" pitchFamily="2" charset="0"/>
              </a:rPr>
              <a:t>MARINE  /  BLANC</a:t>
            </a:r>
          </a:p>
          <a:p>
            <a:pPr>
              <a:buNone/>
            </a:pPr>
            <a:r>
              <a:rPr lang="fr-CA" dirty="0">
                <a:latin typeface="Avenir Book" panose="02000503020000020003" pitchFamily="2" charset="0"/>
              </a:rPr>
              <a:t>Le code de couleur est obligatoire.</a:t>
            </a:r>
          </a:p>
          <a:p>
            <a:pPr>
              <a:buNone/>
            </a:pPr>
            <a:endParaRPr lang="fr-CA" b="1" dirty="0">
              <a:latin typeface="Avenir Book" panose="02000503020000020003" pitchFamily="2" charset="0"/>
            </a:endParaRPr>
          </a:p>
          <a:p>
            <a:pPr>
              <a:buNone/>
            </a:pPr>
            <a:endParaRPr lang="fr-CA" b="1" dirty="0">
              <a:latin typeface="Avenir Book" panose="02000503020000020003" pitchFamily="2" charset="0"/>
            </a:endParaRPr>
          </a:p>
          <a:p>
            <a:pPr>
              <a:buNone/>
            </a:pPr>
            <a:endParaRPr lang="fr-CA" b="1" dirty="0">
              <a:latin typeface="Avenir Book" panose="02000503020000020003" pitchFamily="2" charset="0"/>
            </a:endParaRPr>
          </a:p>
          <a:p>
            <a:pPr>
              <a:buNone/>
            </a:pPr>
            <a:r>
              <a:rPr lang="fr-CA" b="1" dirty="0">
                <a:latin typeface="Avenir Book" panose="02000503020000020003" pitchFamily="2" charset="0"/>
              </a:rPr>
              <a:t>                                   </a:t>
            </a:r>
          </a:p>
          <a:p>
            <a:pPr>
              <a:buNone/>
            </a:pPr>
            <a:endParaRPr lang="fr-CA" b="1" dirty="0">
              <a:latin typeface="Avenir Book" panose="02000503020000020003" pitchFamily="2" charset="0"/>
            </a:endParaRPr>
          </a:p>
          <a:p>
            <a:pPr>
              <a:buNone/>
            </a:pPr>
            <a:endParaRPr lang="fr-CA" b="1" dirty="0">
              <a:latin typeface="Avenir Book" panose="02000503020000020003" pitchFamily="2" charset="0"/>
            </a:endParaRPr>
          </a:p>
        </p:txBody>
      </p:sp>
      <p:pic>
        <p:nvPicPr>
          <p:cNvPr id="4" name="Image 3" descr="C:\Users\lamoma9\AppData\Local\Microsoft\Windows\INetCache\Content.Outlook\JQQ6918I\IMG_0563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57"/>
          <a:stretch/>
        </p:blipFill>
        <p:spPr bwMode="auto">
          <a:xfrm rot="5400000">
            <a:off x="6426425" y="1312520"/>
            <a:ext cx="2293821" cy="25462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 4" descr="C:\Users\lamoma9\AppData\Local\Microsoft\Windows\INetCache\Content.Outlook\JQQ6918I\IMG_0562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2"/>
          <a:stretch/>
        </p:blipFill>
        <p:spPr bwMode="auto">
          <a:xfrm rot="5400000">
            <a:off x="6491599" y="4112667"/>
            <a:ext cx="2149262" cy="25320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Connecteur droit 5"/>
          <p:cNvCxnSpPr/>
          <p:nvPr/>
        </p:nvCxnSpPr>
        <p:spPr>
          <a:xfrm flipH="1">
            <a:off x="1076194" y="2431141"/>
            <a:ext cx="1290846" cy="1816248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pic>
        <p:nvPicPr>
          <p:cNvPr id="9" name="Image 8" descr="C:\Users\lamoma9\AppData\Local\Microsoft\Windows\INetCache\Content.Outlook\JQQ6918I\IMG_0567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30" r="26736" b="16783"/>
          <a:stretch/>
        </p:blipFill>
        <p:spPr bwMode="auto">
          <a:xfrm rot="5400000">
            <a:off x="2397219" y="2718607"/>
            <a:ext cx="1907546" cy="13121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0" name="Connecteur droit 9"/>
          <p:cNvCxnSpPr/>
          <p:nvPr/>
        </p:nvCxnSpPr>
        <p:spPr>
          <a:xfrm flipH="1">
            <a:off x="2868189" y="2504533"/>
            <a:ext cx="1124137" cy="1604797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pic>
        <p:nvPicPr>
          <p:cNvPr id="16" name="Image 15" descr="C:\Users\lamoma9\AppData\Local\Microsoft\Windows\INetCache\Content.Outlook\JQQ6918I\IMG_0568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1" r="19257" b="6814"/>
          <a:stretch/>
        </p:blipFill>
        <p:spPr bwMode="auto">
          <a:xfrm>
            <a:off x="4375810" y="2431141"/>
            <a:ext cx="1687608" cy="18984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7" name="Connecteur droit 16"/>
          <p:cNvCxnSpPr/>
          <p:nvPr/>
        </p:nvCxnSpPr>
        <p:spPr>
          <a:xfrm flipH="1">
            <a:off x="4361089" y="2504533"/>
            <a:ext cx="1654733" cy="1752079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8757" y="645105"/>
            <a:ext cx="3268125" cy="1320855"/>
          </a:xfrm>
        </p:spPr>
        <p:txBody>
          <a:bodyPr>
            <a:normAutofit/>
          </a:bodyPr>
          <a:lstStyle/>
          <a:p>
            <a:r>
              <a:rPr lang="fr-CA" sz="3800" b="1">
                <a:latin typeface="Genie_Plein2Regular" panose="02000500000000000000" pitchFamily="2" charset="77"/>
              </a:rPr>
              <a:t>Fournitures scolaires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938758" y="1844824"/>
            <a:ext cx="5001394" cy="467810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CA" sz="2400" dirty="0">
                <a:latin typeface="Avenir Book" panose="02000503020000020003" pitchFamily="2" charset="0"/>
              </a:rPr>
              <a:t>La liste du matériel et la procédure pour l’organisation des effets scolaires seront déposées sur le site web de l’école.</a:t>
            </a:r>
          </a:p>
          <a:p>
            <a:pPr>
              <a:lnSpc>
                <a:spcPct val="100000"/>
              </a:lnSpc>
            </a:pPr>
            <a:r>
              <a:rPr lang="fr-CA" sz="2400" dirty="0">
                <a:latin typeface="Avenir Book" panose="02000503020000020003" pitchFamily="2" charset="0"/>
              </a:rPr>
              <a:t>Effectuer  vos  achats  par  vous-même.</a:t>
            </a:r>
          </a:p>
          <a:p>
            <a:pPr>
              <a:lnSpc>
                <a:spcPct val="100000"/>
              </a:lnSpc>
            </a:pPr>
            <a:r>
              <a:rPr lang="fr-CA" sz="2400" dirty="0">
                <a:latin typeface="Avenir Book" panose="02000503020000020003" pitchFamily="2" charset="0"/>
              </a:rPr>
              <a:t>Précisions sur le matériel requis : </a:t>
            </a:r>
          </a:p>
          <a:p>
            <a:pPr lvl="2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CA" sz="2400" dirty="0">
                <a:latin typeface="Avenir Book" panose="02000503020000020003" pitchFamily="2" charset="0"/>
              </a:rPr>
              <a:t>couvre-tout avec manches </a:t>
            </a:r>
          </a:p>
          <a:p>
            <a:pPr lvl="2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CA" sz="2400" dirty="0">
                <a:latin typeface="Avenir Book" panose="02000503020000020003" pitchFamily="2" charset="0"/>
              </a:rPr>
              <a:t>grandeur du sac d’école </a:t>
            </a:r>
          </a:p>
          <a:p>
            <a:pPr lvl="2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CA" sz="2400" dirty="0">
                <a:latin typeface="Avenir Book" panose="02000503020000020003" pitchFamily="2" charset="0"/>
              </a:rPr>
              <a:t>souliers de sport</a:t>
            </a:r>
          </a:p>
          <a:p>
            <a:pPr lvl="2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CA" sz="2400" dirty="0">
                <a:latin typeface="Avenir Book" panose="02000503020000020003" pitchFamily="2" charset="0"/>
              </a:rPr>
              <a:t>serviette de détente</a:t>
            </a:r>
          </a:p>
          <a:p>
            <a:pPr>
              <a:lnSpc>
                <a:spcPct val="100000"/>
              </a:lnSpc>
            </a:pPr>
            <a:endParaRPr lang="fr-CA" sz="1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0356DE6-1CC1-3C48-8643-617DB22AA7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0"/>
            <a:ext cx="2928938" cy="27165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F8B0C1-BB5B-14DB-61DB-F5B7A00AD4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12" y="4653136"/>
            <a:ext cx="3020106" cy="17257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DD0AEE21-CF4B-4395-A100-EFB0EB995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DBD9A-1B56-4D4B-856B-89CC682C6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42EE89-46A6-4616-987D-6468BC707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BC449F7-1C6B-1E1F-1485-23F8962BFB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8500"/>
          <a:stretch/>
        </p:blipFill>
        <p:spPr>
          <a:xfrm>
            <a:off x="1211338" y="643466"/>
            <a:ext cx="6721323" cy="4927597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5A29992-9794-4D64-AB37-EA803ED6C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4129089" y="1843086"/>
            <a:ext cx="885825" cy="9144000"/>
          </a:xfrm>
          <a:custGeom>
            <a:avLst/>
            <a:gdLst>
              <a:gd name="connsiteX0" fmla="*/ 885825 w 885825"/>
              <a:gd name="connsiteY0" fmla="*/ 6098626 h 12192000"/>
              <a:gd name="connsiteX1" fmla="*/ 882650 w 885825"/>
              <a:gd name="connsiteY1" fmla="*/ 6166889 h 12192000"/>
              <a:gd name="connsiteX2" fmla="*/ 876300 w 885825"/>
              <a:gd name="connsiteY2" fmla="*/ 6227214 h 12192000"/>
              <a:gd name="connsiteX3" fmla="*/ 865188 w 885825"/>
              <a:gd name="connsiteY3" fmla="*/ 6279601 h 12192000"/>
              <a:gd name="connsiteX4" fmla="*/ 849313 w 885825"/>
              <a:gd name="connsiteY4" fmla="*/ 6325639 h 12192000"/>
              <a:gd name="connsiteX5" fmla="*/ 833438 w 885825"/>
              <a:gd name="connsiteY5" fmla="*/ 6366914 h 12192000"/>
              <a:gd name="connsiteX6" fmla="*/ 817563 w 885825"/>
              <a:gd name="connsiteY6" fmla="*/ 6403426 h 12192000"/>
              <a:gd name="connsiteX7" fmla="*/ 798513 w 885825"/>
              <a:gd name="connsiteY7" fmla="*/ 6441526 h 12192000"/>
              <a:gd name="connsiteX8" fmla="*/ 779463 w 885825"/>
              <a:gd name="connsiteY8" fmla="*/ 6479626 h 12192000"/>
              <a:gd name="connsiteX9" fmla="*/ 760413 w 885825"/>
              <a:gd name="connsiteY9" fmla="*/ 6516139 h 12192000"/>
              <a:gd name="connsiteX10" fmla="*/ 744538 w 885825"/>
              <a:gd name="connsiteY10" fmla="*/ 6557414 h 12192000"/>
              <a:gd name="connsiteX11" fmla="*/ 730250 w 885825"/>
              <a:gd name="connsiteY11" fmla="*/ 6603451 h 12192000"/>
              <a:gd name="connsiteX12" fmla="*/ 719138 w 885825"/>
              <a:gd name="connsiteY12" fmla="*/ 6655839 h 12192000"/>
              <a:gd name="connsiteX13" fmla="*/ 711200 w 885825"/>
              <a:gd name="connsiteY13" fmla="*/ 6716164 h 12192000"/>
              <a:gd name="connsiteX14" fmla="*/ 709613 w 885825"/>
              <a:gd name="connsiteY14" fmla="*/ 6784426 h 12192000"/>
              <a:gd name="connsiteX15" fmla="*/ 711200 w 885825"/>
              <a:gd name="connsiteY15" fmla="*/ 6852689 h 12192000"/>
              <a:gd name="connsiteX16" fmla="*/ 719138 w 885825"/>
              <a:gd name="connsiteY16" fmla="*/ 6913014 h 12192000"/>
              <a:gd name="connsiteX17" fmla="*/ 730250 w 885825"/>
              <a:gd name="connsiteY17" fmla="*/ 6965401 h 12192000"/>
              <a:gd name="connsiteX18" fmla="*/ 744538 w 885825"/>
              <a:gd name="connsiteY18" fmla="*/ 7011439 h 12192000"/>
              <a:gd name="connsiteX19" fmla="*/ 760413 w 885825"/>
              <a:gd name="connsiteY19" fmla="*/ 7052714 h 12192000"/>
              <a:gd name="connsiteX20" fmla="*/ 779463 w 885825"/>
              <a:gd name="connsiteY20" fmla="*/ 7089226 h 12192000"/>
              <a:gd name="connsiteX21" fmla="*/ 798513 w 885825"/>
              <a:gd name="connsiteY21" fmla="*/ 7127326 h 12192000"/>
              <a:gd name="connsiteX22" fmla="*/ 817563 w 885825"/>
              <a:gd name="connsiteY22" fmla="*/ 7165426 h 12192000"/>
              <a:gd name="connsiteX23" fmla="*/ 833438 w 885825"/>
              <a:gd name="connsiteY23" fmla="*/ 7201939 h 12192000"/>
              <a:gd name="connsiteX24" fmla="*/ 849313 w 885825"/>
              <a:gd name="connsiteY24" fmla="*/ 7243214 h 12192000"/>
              <a:gd name="connsiteX25" fmla="*/ 865188 w 885825"/>
              <a:gd name="connsiteY25" fmla="*/ 7289251 h 12192000"/>
              <a:gd name="connsiteX26" fmla="*/ 876300 w 885825"/>
              <a:gd name="connsiteY26" fmla="*/ 7341639 h 12192000"/>
              <a:gd name="connsiteX27" fmla="*/ 882650 w 885825"/>
              <a:gd name="connsiteY27" fmla="*/ 7401964 h 12192000"/>
              <a:gd name="connsiteX28" fmla="*/ 885825 w 885825"/>
              <a:gd name="connsiteY28" fmla="*/ 7470226 h 12192000"/>
              <a:gd name="connsiteX29" fmla="*/ 882650 w 885825"/>
              <a:gd name="connsiteY29" fmla="*/ 7538489 h 12192000"/>
              <a:gd name="connsiteX30" fmla="*/ 876300 w 885825"/>
              <a:gd name="connsiteY30" fmla="*/ 7598814 h 12192000"/>
              <a:gd name="connsiteX31" fmla="*/ 865188 w 885825"/>
              <a:gd name="connsiteY31" fmla="*/ 7651201 h 12192000"/>
              <a:gd name="connsiteX32" fmla="*/ 849313 w 885825"/>
              <a:gd name="connsiteY32" fmla="*/ 7697239 h 12192000"/>
              <a:gd name="connsiteX33" fmla="*/ 833438 w 885825"/>
              <a:gd name="connsiteY33" fmla="*/ 7738514 h 12192000"/>
              <a:gd name="connsiteX34" fmla="*/ 817563 w 885825"/>
              <a:gd name="connsiteY34" fmla="*/ 7775026 h 12192000"/>
              <a:gd name="connsiteX35" fmla="*/ 798513 w 885825"/>
              <a:gd name="connsiteY35" fmla="*/ 7813126 h 12192000"/>
              <a:gd name="connsiteX36" fmla="*/ 779463 w 885825"/>
              <a:gd name="connsiteY36" fmla="*/ 7851226 h 12192000"/>
              <a:gd name="connsiteX37" fmla="*/ 760413 w 885825"/>
              <a:gd name="connsiteY37" fmla="*/ 7887739 h 12192000"/>
              <a:gd name="connsiteX38" fmla="*/ 744538 w 885825"/>
              <a:gd name="connsiteY38" fmla="*/ 7929014 h 12192000"/>
              <a:gd name="connsiteX39" fmla="*/ 730250 w 885825"/>
              <a:gd name="connsiteY39" fmla="*/ 7975051 h 12192000"/>
              <a:gd name="connsiteX40" fmla="*/ 719138 w 885825"/>
              <a:gd name="connsiteY40" fmla="*/ 8027439 h 12192000"/>
              <a:gd name="connsiteX41" fmla="*/ 711200 w 885825"/>
              <a:gd name="connsiteY41" fmla="*/ 8087764 h 12192000"/>
              <a:gd name="connsiteX42" fmla="*/ 709613 w 885825"/>
              <a:gd name="connsiteY42" fmla="*/ 8156026 h 12192000"/>
              <a:gd name="connsiteX43" fmla="*/ 711200 w 885825"/>
              <a:gd name="connsiteY43" fmla="*/ 8224289 h 12192000"/>
              <a:gd name="connsiteX44" fmla="*/ 719138 w 885825"/>
              <a:gd name="connsiteY44" fmla="*/ 8284614 h 12192000"/>
              <a:gd name="connsiteX45" fmla="*/ 730250 w 885825"/>
              <a:gd name="connsiteY45" fmla="*/ 8337001 h 12192000"/>
              <a:gd name="connsiteX46" fmla="*/ 744538 w 885825"/>
              <a:gd name="connsiteY46" fmla="*/ 8383039 h 12192000"/>
              <a:gd name="connsiteX47" fmla="*/ 760413 w 885825"/>
              <a:gd name="connsiteY47" fmla="*/ 8424314 h 12192000"/>
              <a:gd name="connsiteX48" fmla="*/ 779463 w 885825"/>
              <a:gd name="connsiteY48" fmla="*/ 8460826 h 12192000"/>
              <a:gd name="connsiteX49" fmla="*/ 798513 w 885825"/>
              <a:gd name="connsiteY49" fmla="*/ 8498926 h 12192000"/>
              <a:gd name="connsiteX50" fmla="*/ 817563 w 885825"/>
              <a:gd name="connsiteY50" fmla="*/ 8537026 h 12192000"/>
              <a:gd name="connsiteX51" fmla="*/ 833438 w 885825"/>
              <a:gd name="connsiteY51" fmla="*/ 8573540 h 12192000"/>
              <a:gd name="connsiteX52" fmla="*/ 849313 w 885825"/>
              <a:gd name="connsiteY52" fmla="*/ 8614814 h 12192000"/>
              <a:gd name="connsiteX53" fmla="*/ 865188 w 885825"/>
              <a:gd name="connsiteY53" fmla="*/ 8660852 h 12192000"/>
              <a:gd name="connsiteX54" fmla="*/ 876300 w 885825"/>
              <a:gd name="connsiteY54" fmla="*/ 8713240 h 12192000"/>
              <a:gd name="connsiteX55" fmla="*/ 882650 w 885825"/>
              <a:gd name="connsiteY55" fmla="*/ 8773564 h 12192000"/>
              <a:gd name="connsiteX56" fmla="*/ 885825 w 885825"/>
              <a:gd name="connsiteY56" fmla="*/ 8840240 h 12192000"/>
              <a:gd name="connsiteX57" fmla="*/ 882650 w 885825"/>
              <a:gd name="connsiteY57" fmla="*/ 8910090 h 12192000"/>
              <a:gd name="connsiteX58" fmla="*/ 876300 w 885825"/>
              <a:gd name="connsiteY58" fmla="*/ 8970414 h 12192000"/>
              <a:gd name="connsiteX59" fmla="*/ 865188 w 885825"/>
              <a:gd name="connsiteY59" fmla="*/ 9022802 h 12192000"/>
              <a:gd name="connsiteX60" fmla="*/ 849313 w 885825"/>
              <a:gd name="connsiteY60" fmla="*/ 9068840 h 12192000"/>
              <a:gd name="connsiteX61" fmla="*/ 833438 w 885825"/>
              <a:gd name="connsiteY61" fmla="*/ 9110114 h 12192000"/>
              <a:gd name="connsiteX62" fmla="*/ 817563 w 885825"/>
              <a:gd name="connsiteY62" fmla="*/ 9146628 h 12192000"/>
              <a:gd name="connsiteX63" fmla="*/ 798513 w 885825"/>
              <a:gd name="connsiteY63" fmla="*/ 9184728 h 12192000"/>
              <a:gd name="connsiteX64" fmla="*/ 779463 w 885825"/>
              <a:gd name="connsiteY64" fmla="*/ 9222828 h 12192000"/>
              <a:gd name="connsiteX65" fmla="*/ 760413 w 885825"/>
              <a:gd name="connsiteY65" fmla="*/ 9259340 h 12192000"/>
              <a:gd name="connsiteX66" fmla="*/ 744538 w 885825"/>
              <a:gd name="connsiteY66" fmla="*/ 9300614 h 12192000"/>
              <a:gd name="connsiteX67" fmla="*/ 730250 w 885825"/>
              <a:gd name="connsiteY67" fmla="*/ 9346652 h 12192000"/>
              <a:gd name="connsiteX68" fmla="*/ 719138 w 885825"/>
              <a:gd name="connsiteY68" fmla="*/ 9399040 h 12192000"/>
              <a:gd name="connsiteX69" fmla="*/ 711200 w 885825"/>
              <a:gd name="connsiteY69" fmla="*/ 9459364 h 12192000"/>
              <a:gd name="connsiteX70" fmla="*/ 709613 w 885825"/>
              <a:gd name="connsiteY70" fmla="*/ 9527628 h 12192000"/>
              <a:gd name="connsiteX71" fmla="*/ 711200 w 885825"/>
              <a:gd name="connsiteY71" fmla="*/ 9595890 h 12192000"/>
              <a:gd name="connsiteX72" fmla="*/ 719138 w 885825"/>
              <a:gd name="connsiteY72" fmla="*/ 9656214 h 12192000"/>
              <a:gd name="connsiteX73" fmla="*/ 730250 w 885825"/>
              <a:gd name="connsiteY73" fmla="*/ 9708602 h 12192000"/>
              <a:gd name="connsiteX74" fmla="*/ 744538 w 885825"/>
              <a:gd name="connsiteY74" fmla="*/ 9754640 h 12192000"/>
              <a:gd name="connsiteX75" fmla="*/ 760413 w 885825"/>
              <a:gd name="connsiteY75" fmla="*/ 9795914 h 12192000"/>
              <a:gd name="connsiteX76" fmla="*/ 779463 w 885825"/>
              <a:gd name="connsiteY76" fmla="*/ 9832428 h 12192000"/>
              <a:gd name="connsiteX77" fmla="*/ 817563 w 885825"/>
              <a:gd name="connsiteY77" fmla="*/ 9908628 h 12192000"/>
              <a:gd name="connsiteX78" fmla="*/ 833438 w 885825"/>
              <a:gd name="connsiteY78" fmla="*/ 9945140 h 12192000"/>
              <a:gd name="connsiteX79" fmla="*/ 849313 w 885825"/>
              <a:gd name="connsiteY79" fmla="*/ 9986414 h 12192000"/>
              <a:gd name="connsiteX80" fmla="*/ 865188 w 885825"/>
              <a:gd name="connsiteY80" fmla="*/ 10032452 h 12192000"/>
              <a:gd name="connsiteX81" fmla="*/ 876300 w 885825"/>
              <a:gd name="connsiteY81" fmla="*/ 10084840 h 12192000"/>
              <a:gd name="connsiteX82" fmla="*/ 882650 w 885825"/>
              <a:gd name="connsiteY82" fmla="*/ 10145164 h 12192000"/>
              <a:gd name="connsiteX83" fmla="*/ 885825 w 885825"/>
              <a:gd name="connsiteY83" fmla="*/ 10213428 h 12192000"/>
              <a:gd name="connsiteX84" fmla="*/ 882650 w 885825"/>
              <a:gd name="connsiteY84" fmla="*/ 10281690 h 12192000"/>
              <a:gd name="connsiteX85" fmla="*/ 876300 w 885825"/>
              <a:gd name="connsiteY85" fmla="*/ 10342014 h 12192000"/>
              <a:gd name="connsiteX86" fmla="*/ 865188 w 885825"/>
              <a:gd name="connsiteY86" fmla="*/ 10394402 h 12192000"/>
              <a:gd name="connsiteX87" fmla="*/ 849313 w 885825"/>
              <a:gd name="connsiteY87" fmla="*/ 10440440 h 12192000"/>
              <a:gd name="connsiteX88" fmla="*/ 833438 w 885825"/>
              <a:gd name="connsiteY88" fmla="*/ 10481714 h 12192000"/>
              <a:gd name="connsiteX89" fmla="*/ 817563 w 885825"/>
              <a:gd name="connsiteY89" fmla="*/ 10518228 h 12192000"/>
              <a:gd name="connsiteX90" fmla="*/ 798513 w 885825"/>
              <a:gd name="connsiteY90" fmla="*/ 10556328 h 12192000"/>
              <a:gd name="connsiteX91" fmla="*/ 779463 w 885825"/>
              <a:gd name="connsiteY91" fmla="*/ 10594428 h 12192000"/>
              <a:gd name="connsiteX92" fmla="*/ 760413 w 885825"/>
              <a:gd name="connsiteY92" fmla="*/ 10630940 h 12192000"/>
              <a:gd name="connsiteX93" fmla="*/ 744538 w 885825"/>
              <a:gd name="connsiteY93" fmla="*/ 10672214 h 12192000"/>
              <a:gd name="connsiteX94" fmla="*/ 730250 w 885825"/>
              <a:gd name="connsiteY94" fmla="*/ 10718252 h 12192000"/>
              <a:gd name="connsiteX95" fmla="*/ 719138 w 885825"/>
              <a:gd name="connsiteY95" fmla="*/ 10770640 h 12192000"/>
              <a:gd name="connsiteX96" fmla="*/ 711200 w 885825"/>
              <a:gd name="connsiteY96" fmla="*/ 10830964 h 12192000"/>
              <a:gd name="connsiteX97" fmla="*/ 709613 w 885825"/>
              <a:gd name="connsiteY97" fmla="*/ 10899228 h 12192000"/>
              <a:gd name="connsiteX98" fmla="*/ 711200 w 885825"/>
              <a:gd name="connsiteY98" fmla="*/ 10967490 h 12192000"/>
              <a:gd name="connsiteX99" fmla="*/ 719138 w 885825"/>
              <a:gd name="connsiteY99" fmla="*/ 11027814 h 12192000"/>
              <a:gd name="connsiteX100" fmla="*/ 730250 w 885825"/>
              <a:gd name="connsiteY100" fmla="*/ 11080202 h 12192000"/>
              <a:gd name="connsiteX101" fmla="*/ 744538 w 885825"/>
              <a:gd name="connsiteY101" fmla="*/ 11126240 h 12192000"/>
              <a:gd name="connsiteX102" fmla="*/ 760413 w 885825"/>
              <a:gd name="connsiteY102" fmla="*/ 11167514 h 12192000"/>
              <a:gd name="connsiteX103" fmla="*/ 779463 w 885825"/>
              <a:gd name="connsiteY103" fmla="*/ 11204028 h 12192000"/>
              <a:gd name="connsiteX104" fmla="*/ 798513 w 885825"/>
              <a:gd name="connsiteY104" fmla="*/ 11242128 h 12192000"/>
              <a:gd name="connsiteX105" fmla="*/ 817563 w 885825"/>
              <a:gd name="connsiteY105" fmla="*/ 11280228 h 12192000"/>
              <a:gd name="connsiteX106" fmla="*/ 833438 w 885825"/>
              <a:gd name="connsiteY106" fmla="*/ 11316740 h 12192000"/>
              <a:gd name="connsiteX107" fmla="*/ 849313 w 885825"/>
              <a:gd name="connsiteY107" fmla="*/ 11358014 h 12192000"/>
              <a:gd name="connsiteX108" fmla="*/ 865188 w 885825"/>
              <a:gd name="connsiteY108" fmla="*/ 11404052 h 12192000"/>
              <a:gd name="connsiteX109" fmla="*/ 876300 w 885825"/>
              <a:gd name="connsiteY109" fmla="*/ 11456440 h 12192000"/>
              <a:gd name="connsiteX110" fmla="*/ 882650 w 885825"/>
              <a:gd name="connsiteY110" fmla="*/ 11516764 h 12192000"/>
              <a:gd name="connsiteX111" fmla="*/ 885825 w 885825"/>
              <a:gd name="connsiteY111" fmla="*/ 11585028 h 12192000"/>
              <a:gd name="connsiteX112" fmla="*/ 882650 w 885825"/>
              <a:gd name="connsiteY112" fmla="*/ 11653290 h 12192000"/>
              <a:gd name="connsiteX113" fmla="*/ 876300 w 885825"/>
              <a:gd name="connsiteY113" fmla="*/ 11713614 h 12192000"/>
              <a:gd name="connsiteX114" fmla="*/ 865188 w 885825"/>
              <a:gd name="connsiteY114" fmla="*/ 11766002 h 12192000"/>
              <a:gd name="connsiteX115" fmla="*/ 849313 w 885825"/>
              <a:gd name="connsiteY115" fmla="*/ 11812040 h 12192000"/>
              <a:gd name="connsiteX116" fmla="*/ 833438 w 885825"/>
              <a:gd name="connsiteY116" fmla="*/ 11853314 h 12192000"/>
              <a:gd name="connsiteX117" fmla="*/ 817563 w 885825"/>
              <a:gd name="connsiteY117" fmla="*/ 11889828 h 12192000"/>
              <a:gd name="connsiteX118" fmla="*/ 798513 w 885825"/>
              <a:gd name="connsiteY118" fmla="*/ 11927928 h 12192000"/>
              <a:gd name="connsiteX119" fmla="*/ 779463 w 885825"/>
              <a:gd name="connsiteY119" fmla="*/ 11966028 h 12192000"/>
              <a:gd name="connsiteX120" fmla="*/ 760413 w 885825"/>
              <a:gd name="connsiteY120" fmla="*/ 12002540 h 12192000"/>
              <a:gd name="connsiteX121" fmla="*/ 744538 w 885825"/>
              <a:gd name="connsiteY121" fmla="*/ 12043814 h 12192000"/>
              <a:gd name="connsiteX122" fmla="*/ 730250 w 885825"/>
              <a:gd name="connsiteY122" fmla="*/ 12089852 h 12192000"/>
              <a:gd name="connsiteX123" fmla="*/ 719138 w 885825"/>
              <a:gd name="connsiteY123" fmla="*/ 12142240 h 12192000"/>
              <a:gd name="connsiteX124" fmla="*/ 712590 w 885825"/>
              <a:gd name="connsiteY124" fmla="*/ 12192000 h 12192000"/>
              <a:gd name="connsiteX125" fmla="*/ 0 w 885825"/>
              <a:gd name="connsiteY125" fmla="*/ 12192000 h 12192000"/>
              <a:gd name="connsiteX126" fmla="*/ 0 w 885825"/>
              <a:gd name="connsiteY126" fmla="*/ 6779170 h 12192000"/>
              <a:gd name="connsiteX127" fmla="*/ 0 w 885825"/>
              <a:gd name="connsiteY127" fmla="*/ 6779170 h 12192000"/>
              <a:gd name="connsiteX128" fmla="*/ 0 w 885825"/>
              <a:gd name="connsiteY128" fmla="*/ 0 h 12192000"/>
              <a:gd name="connsiteX129" fmla="*/ 712590 w 885825"/>
              <a:gd name="connsiteY129" fmla="*/ 0 h 12192000"/>
              <a:gd name="connsiteX130" fmla="*/ 719137 w 885825"/>
              <a:gd name="connsiteY130" fmla="*/ 49758 h 12192000"/>
              <a:gd name="connsiteX131" fmla="*/ 730249 w 885825"/>
              <a:gd name="connsiteY131" fmla="*/ 102145 h 12192000"/>
              <a:gd name="connsiteX132" fmla="*/ 744537 w 885825"/>
              <a:gd name="connsiteY132" fmla="*/ 148183 h 12192000"/>
              <a:gd name="connsiteX133" fmla="*/ 760412 w 885825"/>
              <a:gd name="connsiteY133" fmla="*/ 189458 h 12192000"/>
              <a:gd name="connsiteX134" fmla="*/ 779462 w 885825"/>
              <a:gd name="connsiteY134" fmla="*/ 225970 h 12192000"/>
              <a:gd name="connsiteX135" fmla="*/ 798512 w 885825"/>
              <a:gd name="connsiteY135" fmla="*/ 264070 h 12192000"/>
              <a:gd name="connsiteX136" fmla="*/ 817562 w 885825"/>
              <a:gd name="connsiteY136" fmla="*/ 302170 h 12192000"/>
              <a:gd name="connsiteX137" fmla="*/ 833437 w 885825"/>
              <a:gd name="connsiteY137" fmla="*/ 338683 h 12192000"/>
              <a:gd name="connsiteX138" fmla="*/ 849312 w 885825"/>
              <a:gd name="connsiteY138" fmla="*/ 379958 h 12192000"/>
              <a:gd name="connsiteX139" fmla="*/ 865187 w 885825"/>
              <a:gd name="connsiteY139" fmla="*/ 425995 h 12192000"/>
              <a:gd name="connsiteX140" fmla="*/ 876299 w 885825"/>
              <a:gd name="connsiteY140" fmla="*/ 478383 h 12192000"/>
              <a:gd name="connsiteX141" fmla="*/ 882649 w 885825"/>
              <a:gd name="connsiteY141" fmla="*/ 538708 h 12192000"/>
              <a:gd name="connsiteX142" fmla="*/ 885824 w 885825"/>
              <a:gd name="connsiteY142" fmla="*/ 606970 h 12192000"/>
              <a:gd name="connsiteX143" fmla="*/ 882649 w 885825"/>
              <a:gd name="connsiteY143" fmla="*/ 675233 h 12192000"/>
              <a:gd name="connsiteX144" fmla="*/ 876299 w 885825"/>
              <a:gd name="connsiteY144" fmla="*/ 735558 h 12192000"/>
              <a:gd name="connsiteX145" fmla="*/ 865187 w 885825"/>
              <a:gd name="connsiteY145" fmla="*/ 787945 h 12192000"/>
              <a:gd name="connsiteX146" fmla="*/ 849312 w 885825"/>
              <a:gd name="connsiteY146" fmla="*/ 833983 h 12192000"/>
              <a:gd name="connsiteX147" fmla="*/ 833437 w 885825"/>
              <a:gd name="connsiteY147" fmla="*/ 875258 h 12192000"/>
              <a:gd name="connsiteX148" fmla="*/ 817562 w 885825"/>
              <a:gd name="connsiteY148" fmla="*/ 911770 h 12192000"/>
              <a:gd name="connsiteX149" fmla="*/ 798512 w 885825"/>
              <a:gd name="connsiteY149" fmla="*/ 949870 h 12192000"/>
              <a:gd name="connsiteX150" fmla="*/ 779462 w 885825"/>
              <a:gd name="connsiteY150" fmla="*/ 987970 h 12192000"/>
              <a:gd name="connsiteX151" fmla="*/ 760412 w 885825"/>
              <a:gd name="connsiteY151" fmla="*/ 1024483 h 12192000"/>
              <a:gd name="connsiteX152" fmla="*/ 744537 w 885825"/>
              <a:gd name="connsiteY152" fmla="*/ 1065758 h 12192000"/>
              <a:gd name="connsiteX153" fmla="*/ 730249 w 885825"/>
              <a:gd name="connsiteY153" fmla="*/ 1111795 h 12192000"/>
              <a:gd name="connsiteX154" fmla="*/ 719137 w 885825"/>
              <a:gd name="connsiteY154" fmla="*/ 1164183 h 12192000"/>
              <a:gd name="connsiteX155" fmla="*/ 711199 w 885825"/>
              <a:gd name="connsiteY155" fmla="*/ 1224508 h 12192000"/>
              <a:gd name="connsiteX156" fmla="*/ 709612 w 885825"/>
              <a:gd name="connsiteY156" fmla="*/ 1292770 h 12192000"/>
              <a:gd name="connsiteX157" fmla="*/ 711199 w 885825"/>
              <a:gd name="connsiteY157" fmla="*/ 1361033 h 12192000"/>
              <a:gd name="connsiteX158" fmla="*/ 719137 w 885825"/>
              <a:gd name="connsiteY158" fmla="*/ 1421358 h 12192000"/>
              <a:gd name="connsiteX159" fmla="*/ 730249 w 885825"/>
              <a:gd name="connsiteY159" fmla="*/ 1473745 h 12192000"/>
              <a:gd name="connsiteX160" fmla="*/ 744537 w 885825"/>
              <a:gd name="connsiteY160" fmla="*/ 1519783 h 12192000"/>
              <a:gd name="connsiteX161" fmla="*/ 760412 w 885825"/>
              <a:gd name="connsiteY161" fmla="*/ 1561058 h 12192000"/>
              <a:gd name="connsiteX162" fmla="*/ 779462 w 885825"/>
              <a:gd name="connsiteY162" fmla="*/ 1597570 h 12192000"/>
              <a:gd name="connsiteX163" fmla="*/ 798512 w 885825"/>
              <a:gd name="connsiteY163" fmla="*/ 1635670 h 12192000"/>
              <a:gd name="connsiteX164" fmla="*/ 817562 w 885825"/>
              <a:gd name="connsiteY164" fmla="*/ 1673770 h 12192000"/>
              <a:gd name="connsiteX165" fmla="*/ 833437 w 885825"/>
              <a:gd name="connsiteY165" fmla="*/ 1710283 h 12192000"/>
              <a:gd name="connsiteX166" fmla="*/ 849312 w 885825"/>
              <a:gd name="connsiteY166" fmla="*/ 1751558 h 12192000"/>
              <a:gd name="connsiteX167" fmla="*/ 865187 w 885825"/>
              <a:gd name="connsiteY167" fmla="*/ 1797595 h 12192000"/>
              <a:gd name="connsiteX168" fmla="*/ 876299 w 885825"/>
              <a:gd name="connsiteY168" fmla="*/ 1849983 h 12192000"/>
              <a:gd name="connsiteX169" fmla="*/ 882649 w 885825"/>
              <a:gd name="connsiteY169" fmla="*/ 1910308 h 12192000"/>
              <a:gd name="connsiteX170" fmla="*/ 885824 w 885825"/>
              <a:gd name="connsiteY170" fmla="*/ 1978570 h 12192000"/>
              <a:gd name="connsiteX171" fmla="*/ 882649 w 885825"/>
              <a:gd name="connsiteY171" fmla="*/ 2046833 h 12192000"/>
              <a:gd name="connsiteX172" fmla="*/ 876299 w 885825"/>
              <a:gd name="connsiteY172" fmla="*/ 2107158 h 12192000"/>
              <a:gd name="connsiteX173" fmla="*/ 865187 w 885825"/>
              <a:gd name="connsiteY173" fmla="*/ 2159545 h 12192000"/>
              <a:gd name="connsiteX174" fmla="*/ 849312 w 885825"/>
              <a:gd name="connsiteY174" fmla="*/ 2205583 h 12192000"/>
              <a:gd name="connsiteX175" fmla="*/ 833437 w 885825"/>
              <a:gd name="connsiteY175" fmla="*/ 2246858 h 12192000"/>
              <a:gd name="connsiteX176" fmla="*/ 817562 w 885825"/>
              <a:gd name="connsiteY176" fmla="*/ 2283370 h 12192000"/>
              <a:gd name="connsiteX177" fmla="*/ 798512 w 885825"/>
              <a:gd name="connsiteY177" fmla="*/ 2321470 h 12192000"/>
              <a:gd name="connsiteX178" fmla="*/ 779462 w 885825"/>
              <a:gd name="connsiteY178" fmla="*/ 2359570 h 12192000"/>
              <a:gd name="connsiteX179" fmla="*/ 760412 w 885825"/>
              <a:gd name="connsiteY179" fmla="*/ 2396083 h 12192000"/>
              <a:gd name="connsiteX180" fmla="*/ 744537 w 885825"/>
              <a:gd name="connsiteY180" fmla="*/ 2437358 h 12192000"/>
              <a:gd name="connsiteX181" fmla="*/ 730249 w 885825"/>
              <a:gd name="connsiteY181" fmla="*/ 2483395 h 12192000"/>
              <a:gd name="connsiteX182" fmla="*/ 719137 w 885825"/>
              <a:gd name="connsiteY182" fmla="*/ 2535782 h 12192000"/>
              <a:gd name="connsiteX183" fmla="*/ 711199 w 885825"/>
              <a:gd name="connsiteY183" fmla="*/ 2596108 h 12192000"/>
              <a:gd name="connsiteX184" fmla="*/ 709612 w 885825"/>
              <a:gd name="connsiteY184" fmla="*/ 2664370 h 12192000"/>
              <a:gd name="connsiteX185" fmla="*/ 711199 w 885825"/>
              <a:gd name="connsiteY185" fmla="*/ 2732633 h 12192000"/>
              <a:gd name="connsiteX186" fmla="*/ 719137 w 885825"/>
              <a:gd name="connsiteY186" fmla="*/ 2792958 h 12192000"/>
              <a:gd name="connsiteX187" fmla="*/ 730249 w 885825"/>
              <a:gd name="connsiteY187" fmla="*/ 2845345 h 12192000"/>
              <a:gd name="connsiteX188" fmla="*/ 744537 w 885825"/>
              <a:gd name="connsiteY188" fmla="*/ 2891383 h 12192000"/>
              <a:gd name="connsiteX189" fmla="*/ 760412 w 885825"/>
              <a:gd name="connsiteY189" fmla="*/ 2932658 h 12192000"/>
              <a:gd name="connsiteX190" fmla="*/ 779462 w 885825"/>
              <a:gd name="connsiteY190" fmla="*/ 2969170 h 12192000"/>
              <a:gd name="connsiteX191" fmla="*/ 798512 w 885825"/>
              <a:gd name="connsiteY191" fmla="*/ 3007270 h 12192000"/>
              <a:gd name="connsiteX192" fmla="*/ 817562 w 885825"/>
              <a:gd name="connsiteY192" fmla="*/ 3045370 h 12192000"/>
              <a:gd name="connsiteX193" fmla="*/ 833437 w 885825"/>
              <a:gd name="connsiteY193" fmla="*/ 3081883 h 12192000"/>
              <a:gd name="connsiteX194" fmla="*/ 849312 w 885825"/>
              <a:gd name="connsiteY194" fmla="*/ 3123158 h 12192000"/>
              <a:gd name="connsiteX195" fmla="*/ 865187 w 885825"/>
              <a:gd name="connsiteY195" fmla="*/ 3169195 h 12192000"/>
              <a:gd name="connsiteX196" fmla="*/ 876299 w 885825"/>
              <a:gd name="connsiteY196" fmla="*/ 3221583 h 12192000"/>
              <a:gd name="connsiteX197" fmla="*/ 882649 w 885825"/>
              <a:gd name="connsiteY197" fmla="*/ 3281908 h 12192000"/>
              <a:gd name="connsiteX198" fmla="*/ 885824 w 885825"/>
              <a:gd name="connsiteY198" fmla="*/ 3348582 h 12192000"/>
              <a:gd name="connsiteX199" fmla="*/ 882649 w 885825"/>
              <a:gd name="connsiteY199" fmla="*/ 3418433 h 12192000"/>
              <a:gd name="connsiteX200" fmla="*/ 876299 w 885825"/>
              <a:gd name="connsiteY200" fmla="*/ 3478758 h 12192000"/>
              <a:gd name="connsiteX201" fmla="*/ 865187 w 885825"/>
              <a:gd name="connsiteY201" fmla="*/ 3531145 h 12192000"/>
              <a:gd name="connsiteX202" fmla="*/ 849312 w 885825"/>
              <a:gd name="connsiteY202" fmla="*/ 3577183 h 12192000"/>
              <a:gd name="connsiteX203" fmla="*/ 833437 w 885825"/>
              <a:gd name="connsiteY203" fmla="*/ 3618458 h 12192000"/>
              <a:gd name="connsiteX204" fmla="*/ 817562 w 885825"/>
              <a:gd name="connsiteY204" fmla="*/ 3654970 h 12192000"/>
              <a:gd name="connsiteX205" fmla="*/ 798512 w 885825"/>
              <a:gd name="connsiteY205" fmla="*/ 3693070 h 12192000"/>
              <a:gd name="connsiteX206" fmla="*/ 779462 w 885825"/>
              <a:gd name="connsiteY206" fmla="*/ 3731170 h 12192000"/>
              <a:gd name="connsiteX207" fmla="*/ 760412 w 885825"/>
              <a:gd name="connsiteY207" fmla="*/ 3767683 h 12192000"/>
              <a:gd name="connsiteX208" fmla="*/ 744537 w 885825"/>
              <a:gd name="connsiteY208" fmla="*/ 3808958 h 12192000"/>
              <a:gd name="connsiteX209" fmla="*/ 730249 w 885825"/>
              <a:gd name="connsiteY209" fmla="*/ 3854995 h 12192000"/>
              <a:gd name="connsiteX210" fmla="*/ 719137 w 885825"/>
              <a:gd name="connsiteY210" fmla="*/ 3907383 h 12192000"/>
              <a:gd name="connsiteX211" fmla="*/ 711199 w 885825"/>
              <a:gd name="connsiteY211" fmla="*/ 3967708 h 12192000"/>
              <a:gd name="connsiteX212" fmla="*/ 709612 w 885825"/>
              <a:gd name="connsiteY212" fmla="*/ 4035970 h 12192000"/>
              <a:gd name="connsiteX213" fmla="*/ 711199 w 885825"/>
              <a:gd name="connsiteY213" fmla="*/ 4104233 h 12192000"/>
              <a:gd name="connsiteX214" fmla="*/ 719137 w 885825"/>
              <a:gd name="connsiteY214" fmla="*/ 4164557 h 12192000"/>
              <a:gd name="connsiteX215" fmla="*/ 730249 w 885825"/>
              <a:gd name="connsiteY215" fmla="*/ 4216946 h 12192000"/>
              <a:gd name="connsiteX216" fmla="*/ 744537 w 885825"/>
              <a:gd name="connsiteY216" fmla="*/ 4262982 h 12192000"/>
              <a:gd name="connsiteX217" fmla="*/ 760412 w 885825"/>
              <a:gd name="connsiteY217" fmla="*/ 4304258 h 12192000"/>
              <a:gd name="connsiteX218" fmla="*/ 779462 w 885825"/>
              <a:gd name="connsiteY218" fmla="*/ 4340770 h 12192000"/>
              <a:gd name="connsiteX219" fmla="*/ 817562 w 885825"/>
              <a:gd name="connsiteY219" fmla="*/ 4416970 h 12192000"/>
              <a:gd name="connsiteX220" fmla="*/ 833437 w 885825"/>
              <a:gd name="connsiteY220" fmla="*/ 4453483 h 12192000"/>
              <a:gd name="connsiteX221" fmla="*/ 849312 w 885825"/>
              <a:gd name="connsiteY221" fmla="*/ 4494758 h 12192000"/>
              <a:gd name="connsiteX222" fmla="*/ 865187 w 885825"/>
              <a:gd name="connsiteY222" fmla="*/ 4540795 h 12192000"/>
              <a:gd name="connsiteX223" fmla="*/ 876299 w 885825"/>
              <a:gd name="connsiteY223" fmla="*/ 4593183 h 12192000"/>
              <a:gd name="connsiteX224" fmla="*/ 882649 w 885825"/>
              <a:gd name="connsiteY224" fmla="*/ 4653508 h 12192000"/>
              <a:gd name="connsiteX225" fmla="*/ 885824 w 885825"/>
              <a:gd name="connsiteY225" fmla="*/ 4721770 h 12192000"/>
              <a:gd name="connsiteX226" fmla="*/ 882649 w 885825"/>
              <a:gd name="connsiteY226" fmla="*/ 4790033 h 12192000"/>
              <a:gd name="connsiteX227" fmla="*/ 876299 w 885825"/>
              <a:gd name="connsiteY227" fmla="*/ 4850357 h 12192000"/>
              <a:gd name="connsiteX228" fmla="*/ 865187 w 885825"/>
              <a:gd name="connsiteY228" fmla="*/ 4902746 h 12192000"/>
              <a:gd name="connsiteX229" fmla="*/ 849312 w 885825"/>
              <a:gd name="connsiteY229" fmla="*/ 4948782 h 12192000"/>
              <a:gd name="connsiteX230" fmla="*/ 833437 w 885825"/>
              <a:gd name="connsiteY230" fmla="*/ 4990057 h 12192000"/>
              <a:gd name="connsiteX231" fmla="*/ 817562 w 885825"/>
              <a:gd name="connsiteY231" fmla="*/ 5026570 h 12192000"/>
              <a:gd name="connsiteX232" fmla="*/ 798512 w 885825"/>
              <a:gd name="connsiteY232" fmla="*/ 5064670 h 12192000"/>
              <a:gd name="connsiteX233" fmla="*/ 779462 w 885825"/>
              <a:gd name="connsiteY233" fmla="*/ 5102770 h 12192000"/>
              <a:gd name="connsiteX234" fmla="*/ 760412 w 885825"/>
              <a:gd name="connsiteY234" fmla="*/ 5139283 h 12192000"/>
              <a:gd name="connsiteX235" fmla="*/ 744537 w 885825"/>
              <a:gd name="connsiteY235" fmla="*/ 5180558 h 12192000"/>
              <a:gd name="connsiteX236" fmla="*/ 730249 w 885825"/>
              <a:gd name="connsiteY236" fmla="*/ 5226595 h 12192000"/>
              <a:gd name="connsiteX237" fmla="*/ 719137 w 885825"/>
              <a:gd name="connsiteY237" fmla="*/ 5278983 h 12192000"/>
              <a:gd name="connsiteX238" fmla="*/ 711199 w 885825"/>
              <a:gd name="connsiteY238" fmla="*/ 5339307 h 12192000"/>
              <a:gd name="connsiteX239" fmla="*/ 709612 w 885825"/>
              <a:gd name="connsiteY239" fmla="*/ 5407570 h 12192000"/>
              <a:gd name="connsiteX240" fmla="*/ 711199 w 885825"/>
              <a:gd name="connsiteY240" fmla="*/ 5475833 h 12192000"/>
              <a:gd name="connsiteX241" fmla="*/ 719137 w 885825"/>
              <a:gd name="connsiteY241" fmla="*/ 5536158 h 12192000"/>
              <a:gd name="connsiteX242" fmla="*/ 730249 w 885825"/>
              <a:gd name="connsiteY242" fmla="*/ 5588545 h 12192000"/>
              <a:gd name="connsiteX243" fmla="*/ 744537 w 885825"/>
              <a:gd name="connsiteY243" fmla="*/ 5634583 h 12192000"/>
              <a:gd name="connsiteX244" fmla="*/ 760412 w 885825"/>
              <a:gd name="connsiteY244" fmla="*/ 5675858 h 12192000"/>
              <a:gd name="connsiteX245" fmla="*/ 779462 w 885825"/>
              <a:gd name="connsiteY245" fmla="*/ 5712371 h 12192000"/>
              <a:gd name="connsiteX246" fmla="*/ 798512 w 885825"/>
              <a:gd name="connsiteY246" fmla="*/ 5750471 h 12192000"/>
              <a:gd name="connsiteX247" fmla="*/ 817562 w 885825"/>
              <a:gd name="connsiteY247" fmla="*/ 5788571 h 12192000"/>
              <a:gd name="connsiteX248" fmla="*/ 833437 w 885825"/>
              <a:gd name="connsiteY248" fmla="*/ 5825083 h 12192000"/>
              <a:gd name="connsiteX249" fmla="*/ 849312 w 885825"/>
              <a:gd name="connsiteY249" fmla="*/ 5866358 h 12192000"/>
              <a:gd name="connsiteX250" fmla="*/ 865187 w 885825"/>
              <a:gd name="connsiteY250" fmla="*/ 5912395 h 12192000"/>
              <a:gd name="connsiteX251" fmla="*/ 876299 w 885825"/>
              <a:gd name="connsiteY251" fmla="*/ 5964783 h 12192000"/>
              <a:gd name="connsiteX252" fmla="*/ 882649 w 885825"/>
              <a:gd name="connsiteY252" fmla="*/ 6025108 h 12192000"/>
              <a:gd name="connsiteX253" fmla="*/ 885824 w 885825"/>
              <a:gd name="connsiteY253" fmla="*/ 6093370 h 12192000"/>
              <a:gd name="connsiteX254" fmla="*/ 885703 w 885825"/>
              <a:gd name="connsiteY254" fmla="*/ 6095988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885825" h="12192000">
                <a:moveTo>
                  <a:pt x="885825" y="6098626"/>
                </a:moveTo>
                <a:lnTo>
                  <a:pt x="882650" y="6166889"/>
                </a:lnTo>
                <a:lnTo>
                  <a:pt x="876300" y="6227214"/>
                </a:lnTo>
                <a:lnTo>
                  <a:pt x="865188" y="6279601"/>
                </a:lnTo>
                <a:lnTo>
                  <a:pt x="849313" y="6325639"/>
                </a:lnTo>
                <a:lnTo>
                  <a:pt x="833438" y="6366914"/>
                </a:lnTo>
                <a:lnTo>
                  <a:pt x="817563" y="6403426"/>
                </a:lnTo>
                <a:lnTo>
                  <a:pt x="798513" y="6441526"/>
                </a:lnTo>
                <a:lnTo>
                  <a:pt x="779463" y="6479626"/>
                </a:lnTo>
                <a:lnTo>
                  <a:pt x="760413" y="6516139"/>
                </a:lnTo>
                <a:lnTo>
                  <a:pt x="744538" y="6557414"/>
                </a:lnTo>
                <a:lnTo>
                  <a:pt x="730250" y="6603451"/>
                </a:lnTo>
                <a:lnTo>
                  <a:pt x="719138" y="6655839"/>
                </a:lnTo>
                <a:lnTo>
                  <a:pt x="711200" y="6716164"/>
                </a:lnTo>
                <a:lnTo>
                  <a:pt x="709613" y="6784426"/>
                </a:lnTo>
                <a:lnTo>
                  <a:pt x="711200" y="6852689"/>
                </a:lnTo>
                <a:lnTo>
                  <a:pt x="719138" y="6913014"/>
                </a:lnTo>
                <a:lnTo>
                  <a:pt x="730250" y="6965401"/>
                </a:lnTo>
                <a:lnTo>
                  <a:pt x="744538" y="7011439"/>
                </a:lnTo>
                <a:lnTo>
                  <a:pt x="760413" y="7052714"/>
                </a:lnTo>
                <a:lnTo>
                  <a:pt x="779463" y="7089226"/>
                </a:lnTo>
                <a:lnTo>
                  <a:pt x="798513" y="7127326"/>
                </a:lnTo>
                <a:lnTo>
                  <a:pt x="817563" y="7165426"/>
                </a:lnTo>
                <a:lnTo>
                  <a:pt x="833438" y="7201939"/>
                </a:lnTo>
                <a:lnTo>
                  <a:pt x="849313" y="7243214"/>
                </a:lnTo>
                <a:lnTo>
                  <a:pt x="865188" y="7289251"/>
                </a:lnTo>
                <a:lnTo>
                  <a:pt x="876300" y="7341639"/>
                </a:lnTo>
                <a:lnTo>
                  <a:pt x="882650" y="7401964"/>
                </a:lnTo>
                <a:lnTo>
                  <a:pt x="885825" y="7470226"/>
                </a:lnTo>
                <a:lnTo>
                  <a:pt x="882650" y="7538489"/>
                </a:lnTo>
                <a:lnTo>
                  <a:pt x="876300" y="7598814"/>
                </a:lnTo>
                <a:lnTo>
                  <a:pt x="865188" y="7651201"/>
                </a:lnTo>
                <a:lnTo>
                  <a:pt x="849313" y="7697239"/>
                </a:lnTo>
                <a:lnTo>
                  <a:pt x="833438" y="7738514"/>
                </a:lnTo>
                <a:lnTo>
                  <a:pt x="817563" y="7775026"/>
                </a:lnTo>
                <a:lnTo>
                  <a:pt x="798513" y="7813126"/>
                </a:lnTo>
                <a:lnTo>
                  <a:pt x="779463" y="7851226"/>
                </a:lnTo>
                <a:lnTo>
                  <a:pt x="760413" y="7887739"/>
                </a:lnTo>
                <a:lnTo>
                  <a:pt x="744538" y="7929014"/>
                </a:lnTo>
                <a:lnTo>
                  <a:pt x="730250" y="7975051"/>
                </a:lnTo>
                <a:lnTo>
                  <a:pt x="719138" y="8027439"/>
                </a:lnTo>
                <a:lnTo>
                  <a:pt x="711200" y="8087764"/>
                </a:lnTo>
                <a:lnTo>
                  <a:pt x="709613" y="8156026"/>
                </a:lnTo>
                <a:lnTo>
                  <a:pt x="711200" y="8224289"/>
                </a:lnTo>
                <a:lnTo>
                  <a:pt x="719138" y="8284614"/>
                </a:lnTo>
                <a:lnTo>
                  <a:pt x="730250" y="8337001"/>
                </a:lnTo>
                <a:lnTo>
                  <a:pt x="744538" y="8383039"/>
                </a:lnTo>
                <a:lnTo>
                  <a:pt x="760413" y="8424314"/>
                </a:lnTo>
                <a:lnTo>
                  <a:pt x="779463" y="8460826"/>
                </a:lnTo>
                <a:lnTo>
                  <a:pt x="798513" y="8498926"/>
                </a:lnTo>
                <a:lnTo>
                  <a:pt x="817563" y="8537026"/>
                </a:lnTo>
                <a:lnTo>
                  <a:pt x="833438" y="8573540"/>
                </a:lnTo>
                <a:lnTo>
                  <a:pt x="849313" y="8614814"/>
                </a:lnTo>
                <a:lnTo>
                  <a:pt x="865188" y="8660852"/>
                </a:lnTo>
                <a:lnTo>
                  <a:pt x="876300" y="8713240"/>
                </a:lnTo>
                <a:lnTo>
                  <a:pt x="882650" y="8773564"/>
                </a:lnTo>
                <a:lnTo>
                  <a:pt x="885825" y="8840240"/>
                </a:lnTo>
                <a:lnTo>
                  <a:pt x="882650" y="8910090"/>
                </a:lnTo>
                <a:lnTo>
                  <a:pt x="876300" y="8970414"/>
                </a:lnTo>
                <a:lnTo>
                  <a:pt x="865188" y="9022802"/>
                </a:lnTo>
                <a:lnTo>
                  <a:pt x="849313" y="9068840"/>
                </a:lnTo>
                <a:lnTo>
                  <a:pt x="833438" y="9110114"/>
                </a:lnTo>
                <a:lnTo>
                  <a:pt x="817563" y="9146628"/>
                </a:lnTo>
                <a:lnTo>
                  <a:pt x="798513" y="9184728"/>
                </a:lnTo>
                <a:lnTo>
                  <a:pt x="779463" y="9222828"/>
                </a:lnTo>
                <a:lnTo>
                  <a:pt x="760413" y="9259340"/>
                </a:lnTo>
                <a:lnTo>
                  <a:pt x="744538" y="9300614"/>
                </a:lnTo>
                <a:lnTo>
                  <a:pt x="730250" y="9346652"/>
                </a:lnTo>
                <a:lnTo>
                  <a:pt x="719138" y="9399040"/>
                </a:lnTo>
                <a:lnTo>
                  <a:pt x="711200" y="9459364"/>
                </a:lnTo>
                <a:lnTo>
                  <a:pt x="709613" y="9527628"/>
                </a:lnTo>
                <a:lnTo>
                  <a:pt x="711200" y="9595890"/>
                </a:lnTo>
                <a:lnTo>
                  <a:pt x="719138" y="9656214"/>
                </a:lnTo>
                <a:lnTo>
                  <a:pt x="730250" y="9708602"/>
                </a:lnTo>
                <a:lnTo>
                  <a:pt x="744538" y="9754640"/>
                </a:lnTo>
                <a:lnTo>
                  <a:pt x="760413" y="9795914"/>
                </a:lnTo>
                <a:lnTo>
                  <a:pt x="779463" y="9832428"/>
                </a:lnTo>
                <a:lnTo>
                  <a:pt x="817563" y="9908628"/>
                </a:lnTo>
                <a:lnTo>
                  <a:pt x="833438" y="9945140"/>
                </a:lnTo>
                <a:lnTo>
                  <a:pt x="849313" y="9986414"/>
                </a:lnTo>
                <a:lnTo>
                  <a:pt x="865188" y="10032452"/>
                </a:lnTo>
                <a:lnTo>
                  <a:pt x="876300" y="10084840"/>
                </a:lnTo>
                <a:lnTo>
                  <a:pt x="882650" y="10145164"/>
                </a:lnTo>
                <a:lnTo>
                  <a:pt x="885825" y="10213428"/>
                </a:lnTo>
                <a:lnTo>
                  <a:pt x="882650" y="10281690"/>
                </a:lnTo>
                <a:lnTo>
                  <a:pt x="876300" y="10342014"/>
                </a:lnTo>
                <a:lnTo>
                  <a:pt x="865188" y="10394402"/>
                </a:lnTo>
                <a:lnTo>
                  <a:pt x="849313" y="10440440"/>
                </a:lnTo>
                <a:lnTo>
                  <a:pt x="833438" y="10481714"/>
                </a:lnTo>
                <a:lnTo>
                  <a:pt x="817563" y="10518228"/>
                </a:lnTo>
                <a:lnTo>
                  <a:pt x="798513" y="10556328"/>
                </a:lnTo>
                <a:lnTo>
                  <a:pt x="779463" y="10594428"/>
                </a:lnTo>
                <a:lnTo>
                  <a:pt x="760413" y="10630940"/>
                </a:lnTo>
                <a:lnTo>
                  <a:pt x="744538" y="10672214"/>
                </a:lnTo>
                <a:lnTo>
                  <a:pt x="730250" y="10718252"/>
                </a:lnTo>
                <a:lnTo>
                  <a:pt x="719138" y="10770640"/>
                </a:lnTo>
                <a:lnTo>
                  <a:pt x="711200" y="10830964"/>
                </a:lnTo>
                <a:lnTo>
                  <a:pt x="709613" y="10899228"/>
                </a:lnTo>
                <a:lnTo>
                  <a:pt x="711200" y="10967490"/>
                </a:lnTo>
                <a:lnTo>
                  <a:pt x="719138" y="11027814"/>
                </a:lnTo>
                <a:lnTo>
                  <a:pt x="730250" y="11080202"/>
                </a:lnTo>
                <a:lnTo>
                  <a:pt x="744538" y="11126240"/>
                </a:lnTo>
                <a:lnTo>
                  <a:pt x="760413" y="11167514"/>
                </a:lnTo>
                <a:lnTo>
                  <a:pt x="779463" y="11204028"/>
                </a:lnTo>
                <a:lnTo>
                  <a:pt x="798513" y="11242128"/>
                </a:lnTo>
                <a:lnTo>
                  <a:pt x="817563" y="11280228"/>
                </a:lnTo>
                <a:lnTo>
                  <a:pt x="833438" y="11316740"/>
                </a:lnTo>
                <a:lnTo>
                  <a:pt x="849313" y="11358014"/>
                </a:lnTo>
                <a:lnTo>
                  <a:pt x="865188" y="11404052"/>
                </a:lnTo>
                <a:lnTo>
                  <a:pt x="876300" y="11456440"/>
                </a:lnTo>
                <a:lnTo>
                  <a:pt x="882650" y="11516764"/>
                </a:lnTo>
                <a:lnTo>
                  <a:pt x="885825" y="11585028"/>
                </a:lnTo>
                <a:lnTo>
                  <a:pt x="882650" y="11653290"/>
                </a:lnTo>
                <a:lnTo>
                  <a:pt x="876300" y="11713614"/>
                </a:lnTo>
                <a:lnTo>
                  <a:pt x="865188" y="11766002"/>
                </a:lnTo>
                <a:lnTo>
                  <a:pt x="849313" y="11812040"/>
                </a:lnTo>
                <a:lnTo>
                  <a:pt x="833438" y="11853314"/>
                </a:lnTo>
                <a:lnTo>
                  <a:pt x="817563" y="11889828"/>
                </a:lnTo>
                <a:lnTo>
                  <a:pt x="798513" y="11927928"/>
                </a:lnTo>
                <a:lnTo>
                  <a:pt x="779463" y="11966028"/>
                </a:lnTo>
                <a:lnTo>
                  <a:pt x="760413" y="12002540"/>
                </a:lnTo>
                <a:lnTo>
                  <a:pt x="744538" y="12043814"/>
                </a:lnTo>
                <a:lnTo>
                  <a:pt x="730250" y="12089852"/>
                </a:lnTo>
                <a:lnTo>
                  <a:pt x="719138" y="12142240"/>
                </a:lnTo>
                <a:lnTo>
                  <a:pt x="712590" y="12192000"/>
                </a:lnTo>
                <a:lnTo>
                  <a:pt x="0" y="12192000"/>
                </a:lnTo>
                <a:lnTo>
                  <a:pt x="0" y="6779170"/>
                </a:lnTo>
                <a:lnTo>
                  <a:pt x="0" y="6779170"/>
                </a:lnTo>
                <a:lnTo>
                  <a:pt x="0" y="0"/>
                </a:lnTo>
                <a:lnTo>
                  <a:pt x="712590" y="0"/>
                </a:lnTo>
                <a:lnTo>
                  <a:pt x="719137" y="49758"/>
                </a:lnTo>
                <a:lnTo>
                  <a:pt x="730249" y="102145"/>
                </a:lnTo>
                <a:lnTo>
                  <a:pt x="744537" y="148183"/>
                </a:lnTo>
                <a:lnTo>
                  <a:pt x="760412" y="189458"/>
                </a:lnTo>
                <a:lnTo>
                  <a:pt x="779462" y="225970"/>
                </a:lnTo>
                <a:lnTo>
                  <a:pt x="798512" y="264070"/>
                </a:lnTo>
                <a:lnTo>
                  <a:pt x="817562" y="302170"/>
                </a:lnTo>
                <a:lnTo>
                  <a:pt x="833437" y="338683"/>
                </a:lnTo>
                <a:lnTo>
                  <a:pt x="849312" y="379958"/>
                </a:lnTo>
                <a:lnTo>
                  <a:pt x="865187" y="425995"/>
                </a:lnTo>
                <a:lnTo>
                  <a:pt x="876299" y="478383"/>
                </a:lnTo>
                <a:lnTo>
                  <a:pt x="882649" y="538708"/>
                </a:lnTo>
                <a:lnTo>
                  <a:pt x="885824" y="606970"/>
                </a:lnTo>
                <a:lnTo>
                  <a:pt x="882649" y="675233"/>
                </a:lnTo>
                <a:lnTo>
                  <a:pt x="876299" y="735558"/>
                </a:lnTo>
                <a:lnTo>
                  <a:pt x="865187" y="787945"/>
                </a:lnTo>
                <a:lnTo>
                  <a:pt x="849312" y="833983"/>
                </a:lnTo>
                <a:lnTo>
                  <a:pt x="833437" y="875258"/>
                </a:lnTo>
                <a:lnTo>
                  <a:pt x="817562" y="911770"/>
                </a:lnTo>
                <a:lnTo>
                  <a:pt x="798512" y="949870"/>
                </a:lnTo>
                <a:lnTo>
                  <a:pt x="779462" y="987970"/>
                </a:lnTo>
                <a:lnTo>
                  <a:pt x="760412" y="1024483"/>
                </a:lnTo>
                <a:lnTo>
                  <a:pt x="744537" y="1065758"/>
                </a:lnTo>
                <a:lnTo>
                  <a:pt x="730249" y="1111795"/>
                </a:lnTo>
                <a:lnTo>
                  <a:pt x="719137" y="1164183"/>
                </a:lnTo>
                <a:lnTo>
                  <a:pt x="711199" y="1224508"/>
                </a:lnTo>
                <a:lnTo>
                  <a:pt x="709612" y="1292770"/>
                </a:lnTo>
                <a:lnTo>
                  <a:pt x="711199" y="1361033"/>
                </a:lnTo>
                <a:lnTo>
                  <a:pt x="719137" y="1421358"/>
                </a:lnTo>
                <a:lnTo>
                  <a:pt x="730249" y="1473745"/>
                </a:lnTo>
                <a:lnTo>
                  <a:pt x="744537" y="1519783"/>
                </a:lnTo>
                <a:lnTo>
                  <a:pt x="760412" y="1561058"/>
                </a:lnTo>
                <a:lnTo>
                  <a:pt x="779462" y="1597570"/>
                </a:lnTo>
                <a:lnTo>
                  <a:pt x="798512" y="1635670"/>
                </a:lnTo>
                <a:lnTo>
                  <a:pt x="817562" y="1673770"/>
                </a:lnTo>
                <a:lnTo>
                  <a:pt x="833437" y="1710283"/>
                </a:lnTo>
                <a:lnTo>
                  <a:pt x="849312" y="1751558"/>
                </a:lnTo>
                <a:lnTo>
                  <a:pt x="865187" y="1797595"/>
                </a:lnTo>
                <a:lnTo>
                  <a:pt x="876299" y="1849983"/>
                </a:lnTo>
                <a:lnTo>
                  <a:pt x="882649" y="1910308"/>
                </a:lnTo>
                <a:lnTo>
                  <a:pt x="885824" y="1978570"/>
                </a:lnTo>
                <a:lnTo>
                  <a:pt x="882649" y="2046833"/>
                </a:lnTo>
                <a:lnTo>
                  <a:pt x="876299" y="2107158"/>
                </a:lnTo>
                <a:lnTo>
                  <a:pt x="865187" y="2159545"/>
                </a:lnTo>
                <a:lnTo>
                  <a:pt x="849312" y="2205583"/>
                </a:lnTo>
                <a:lnTo>
                  <a:pt x="833437" y="2246858"/>
                </a:lnTo>
                <a:lnTo>
                  <a:pt x="817562" y="2283370"/>
                </a:lnTo>
                <a:lnTo>
                  <a:pt x="798512" y="2321470"/>
                </a:lnTo>
                <a:lnTo>
                  <a:pt x="779462" y="2359570"/>
                </a:lnTo>
                <a:lnTo>
                  <a:pt x="760412" y="2396083"/>
                </a:lnTo>
                <a:lnTo>
                  <a:pt x="744537" y="2437358"/>
                </a:lnTo>
                <a:lnTo>
                  <a:pt x="730249" y="2483395"/>
                </a:lnTo>
                <a:lnTo>
                  <a:pt x="719137" y="2535782"/>
                </a:lnTo>
                <a:lnTo>
                  <a:pt x="711199" y="2596108"/>
                </a:lnTo>
                <a:lnTo>
                  <a:pt x="709612" y="2664370"/>
                </a:lnTo>
                <a:lnTo>
                  <a:pt x="711199" y="2732633"/>
                </a:lnTo>
                <a:lnTo>
                  <a:pt x="719137" y="2792958"/>
                </a:lnTo>
                <a:lnTo>
                  <a:pt x="730249" y="2845345"/>
                </a:lnTo>
                <a:lnTo>
                  <a:pt x="744537" y="2891383"/>
                </a:lnTo>
                <a:lnTo>
                  <a:pt x="760412" y="2932658"/>
                </a:lnTo>
                <a:lnTo>
                  <a:pt x="779462" y="2969170"/>
                </a:lnTo>
                <a:lnTo>
                  <a:pt x="798512" y="3007270"/>
                </a:lnTo>
                <a:lnTo>
                  <a:pt x="817562" y="3045370"/>
                </a:lnTo>
                <a:lnTo>
                  <a:pt x="833437" y="3081883"/>
                </a:lnTo>
                <a:lnTo>
                  <a:pt x="849312" y="3123158"/>
                </a:lnTo>
                <a:lnTo>
                  <a:pt x="865187" y="3169195"/>
                </a:lnTo>
                <a:lnTo>
                  <a:pt x="876299" y="3221583"/>
                </a:lnTo>
                <a:lnTo>
                  <a:pt x="882649" y="3281908"/>
                </a:lnTo>
                <a:lnTo>
                  <a:pt x="885824" y="3348582"/>
                </a:lnTo>
                <a:lnTo>
                  <a:pt x="882649" y="3418433"/>
                </a:lnTo>
                <a:lnTo>
                  <a:pt x="876299" y="3478758"/>
                </a:lnTo>
                <a:lnTo>
                  <a:pt x="865187" y="3531145"/>
                </a:lnTo>
                <a:lnTo>
                  <a:pt x="849312" y="3577183"/>
                </a:lnTo>
                <a:lnTo>
                  <a:pt x="833437" y="3618458"/>
                </a:lnTo>
                <a:lnTo>
                  <a:pt x="817562" y="3654970"/>
                </a:lnTo>
                <a:lnTo>
                  <a:pt x="798512" y="3693070"/>
                </a:lnTo>
                <a:lnTo>
                  <a:pt x="779462" y="3731170"/>
                </a:lnTo>
                <a:lnTo>
                  <a:pt x="760412" y="3767683"/>
                </a:lnTo>
                <a:lnTo>
                  <a:pt x="744537" y="3808958"/>
                </a:lnTo>
                <a:lnTo>
                  <a:pt x="730249" y="3854995"/>
                </a:lnTo>
                <a:lnTo>
                  <a:pt x="719137" y="3907383"/>
                </a:lnTo>
                <a:lnTo>
                  <a:pt x="711199" y="3967708"/>
                </a:lnTo>
                <a:lnTo>
                  <a:pt x="709612" y="4035970"/>
                </a:lnTo>
                <a:lnTo>
                  <a:pt x="711199" y="4104233"/>
                </a:lnTo>
                <a:lnTo>
                  <a:pt x="719137" y="4164557"/>
                </a:lnTo>
                <a:lnTo>
                  <a:pt x="730249" y="4216946"/>
                </a:lnTo>
                <a:lnTo>
                  <a:pt x="744537" y="4262982"/>
                </a:lnTo>
                <a:lnTo>
                  <a:pt x="760412" y="4304258"/>
                </a:lnTo>
                <a:lnTo>
                  <a:pt x="779462" y="4340770"/>
                </a:lnTo>
                <a:lnTo>
                  <a:pt x="817562" y="4416970"/>
                </a:lnTo>
                <a:lnTo>
                  <a:pt x="833437" y="4453483"/>
                </a:lnTo>
                <a:lnTo>
                  <a:pt x="849312" y="4494758"/>
                </a:lnTo>
                <a:lnTo>
                  <a:pt x="865187" y="4540795"/>
                </a:lnTo>
                <a:lnTo>
                  <a:pt x="876299" y="4593183"/>
                </a:lnTo>
                <a:lnTo>
                  <a:pt x="882649" y="4653508"/>
                </a:lnTo>
                <a:lnTo>
                  <a:pt x="885824" y="4721770"/>
                </a:lnTo>
                <a:lnTo>
                  <a:pt x="882649" y="4790033"/>
                </a:lnTo>
                <a:lnTo>
                  <a:pt x="876299" y="4850357"/>
                </a:lnTo>
                <a:lnTo>
                  <a:pt x="865187" y="4902746"/>
                </a:lnTo>
                <a:lnTo>
                  <a:pt x="849312" y="4948782"/>
                </a:lnTo>
                <a:lnTo>
                  <a:pt x="833437" y="4990057"/>
                </a:lnTo>
                <a:lnTo>
                  <a:pt x="817562" y="5026570"/>
                </a:lnTo>
                <a:lnTo>
                  <a:pt x="798512" y="5064670"/>
                </a:lnTo>
                <a:lnTo>
                  <a:pt x="779462" y="5102770"/>
                </a:lnTo>
                <a:lnTo>
                  <a:pt x="760412" y="5139283"/>
                </a:lnTo>
                <a:lnTo>
                  <a:pt x="744537" y="5180558"/>
                </a:lnTo>
                <a:lnTo>
                  <a:pt x="730249" y="5226595"/>
                </a:lnTo>
                <a:lnTo>
                  <a:pt x="719137" y="5278983"/>
                </a:lnTo>
                <a:lnTo>
                  <a:pt x="711199" y="5339307"/>
                </a:lnTo>
                <a:lnTo>
                  <a:pt x="709612" y="5407570"/>
                </a:lnTo>
                <a:lnTo>
                  <a:pt x="711199" y="5475833"/>
                </a:lnTo>
                <a:lnTo>
                  <a:pt x="719137" y="5536158"/>
                </a:lnTo>
                <a:lnTo>
                  <a:pt x="730249" y="5588545"/>
                </a:lnTo>
                <a:lnTo>
                  <a:pt x="744537" y="5634583"/>
                </a:lnTo>
                <a:lnTo>
                  <a:pt x="760412" y="5675858"/>
                </a:lnTo>
                <a:lnTo>
                  <a:pt x="779462" y="5712371"/>
                </a:lnTo>
                <a:lnTo>
                  <a:pt x="798512" y="5750471"/>
                </a:lnTo>
                <a:lnTo>
                  <a:pt x="817562" y="5788571"/>
                </a:lnTo>
                <a:lnTo>
                  <a:pt x="833437" y="5825083"/>
                </a:lnTo>
                <a:lnTo>
                  <a:pt x="849312" y="5866358"/>
                </a:lnTo>
                <a:lnTo>
                  <a:pt x="865187" y="5912395"/>
                </a:lnTo>
                <a:lnTo>
                  <a:pt x="876299" y="5964783"/>
                </a:lnTo>
                <a:lnTo>
                  <a:pt x="882649" y="6025108"/>
                </a:lnTo>
                <a:lnTo>
                  <a:pt x="885824" y="6093370"/>
                </a:lnTo>
                <a:lnTo>
                  <a:pt x="885703" y="6095988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1622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DD0AEE21-CF4B-4395-A100-EFB0EB995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DBD9A-1B56-4D4B-856B-89CC682C6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42EE89-46A6-4616-987D-6468BC707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0335D3D-75F4-0591-C663-6F3AAAFAF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714966"/>
            <a:ext cx="8178799" cy="4784596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5A29992-9794-4D64-AB37-EA803ED6C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4129089" y="1843086"/>
            <a:ext cx="885825" cy="9144000"/>
          </a:xfrm>
          <a:custGeom>
            <a:avLst/>
            <a:gdLst>
              <a:gd name="connsiteX0" fmla="*/ 885825 w 885825"/>
              <a:gd name="connsiteY0" fmla="*/ 6098626 h 12192000"/>
              <a:gd name="connsiteX1" fmla="*/ 882650 w 885825"/>
              <a:gd name="connsiteY1" fmla="*/ 6166889 h 12192000"/>
              <a:gd name="connsiteX2" fmla="*/ 876300 w 885825"/>
              <a:gd name="connsiteY2" fmla="*/ 6227214 h 12192000"/>
              <a:gd name="connsiteX3" fmla="*/ 865188 w 885825"/>
              <a:gd name="connsiteY3" fmla="*/ 6279601 h 12192000"/>
              <a:gd name="connsiteX4" fmla="*/ 849313 w 885825"/>
              <a:gd name="connsiteY4" fmla="*/ 6325639 h 12192000"/>
              <a:gd name="connsiteX5" fmla="*/ 833438 w 885825"/>
              <a:gd name="connsiteY5" fmla="*/ 6366914 h 12192000"/>
              <a:gd name="connsiteX6" fmla="*/ 817563 w 885825"/>
              <a:gd name="connsiteY6" fmla="*/ 6403426 h 12192000"/>
              <a:gd name="connsiteX7" fmla="*/ 798513 w 885825"/>
              <a:gd name="connsiteY7" fmla="*/ 6441526 h 12192000"/>
              <a:gd name="connsiteX8" fmla="*/ 779463 w 885825"/>
              <a:gd name="connsiteY8" fmla="*/ 6479626 h 12192000"/>
              <a:gd name="connsiteX9" fmla="*/ 760413 w 885825"/>
              <a:gd name="connsiteY9" fmla="*/ 6516139 h 12192000"/>
              <a:gd name="connsiteX10" fmla="*/ 744538 w 885825"/>
              <a:gd name="connsiteY10" fmla="*/ 6557414 h 12192000"/>
              <a:gd name="connsiteX11" fmla="*/ 730250 w 885825"/>
              <a:gd name="connsiteY11" fmla="*/ 6603451 h 12192000"/>
              <a:gd name="connsiteX12" fmla="*/ 719138 w 885825"/>
              <a:gd name="connsiteY12" fmla="*/ 6655839 h 12192000"/>
              <a:gd name="connsiteX13" fmla="*/ 711200 w 885825"/>
              <a:gd name="connsiteY13" fmla="*/ 6716164 h 12192000"/>
              <a:gd name="connsiteX14" fmla="*/ 709613 w 885825"/>
              <a:gd name="connsiteY14" fmla="*/ 6784426 h 12192000"/>
              <a:gd name="connsiteX15" fmla="*/ 711200 w 885825"/>
              <a:gd name="connsiteY15" fmla="*/ 6852689 h 12192000"/>
              <a:gd name="connsiteX16" fmla="*/ 719138 w 885825"/>
              <a:gd name="connsiteY16" fmla="*/ 6913014 h 12192000"/>
              <a:gd name="connsiteX17" fmla="*/ 730250 w 885825"/>
              <a:gd name="connsiteY17" fmla="*/ 6965401 h 12192000"/>
              <a:gd name="connsiteX18" fmla="*/ 744538 w 885825"/>
              <a:gd name="connsiteY18" fmla="*/ 7011439 h 12192000"/>
              <a:gd name="connsiteX19" fmla="*/ 760413 w 885825"/>
              <a:gd name="connsiteY19" fmla="*/ 7052714 h 12192000"/>
              <a:gd name="connsiteX20" fmla="*/ 779463 w 885825"/>
              <a:gd name="connsiteY20" fmla="*/ 7089226 h 12192000"/>
              <a:gd name="connsiteX21" fmla="*/ 798513 w 885825"/>
              <a:gd name="connsiteY21" fmla="*/ 7127326 h 12192000"/>
              <a:gd name="connsiteX22" fmla="*/ 817563 w 885825"/>
              <a:gd name="connsiteY22" fmla="*/ 7165426 h 12192000"/>
              <a:gd name="connsiteX23" fmla="*/ 833438 w 885825"/>
              <a:gd name="connsiteY23" fmla="*/ 7201939 h 12192000"/>
              <a:gd name="connsiteX24" fmla="*/ 849313 w 885825"/>
              <a:gd name="connsiteY24" fmla="*/ 7243214 h 12192000"/>
              <a:gd name="connsiteX25" fmla="*/ 865188 w 885825"/>
              <a:gd name="connsiteY25" fmla="*/ 7289251 h 12192000"/>
              <a:gd name="connsiteX26" fmla="*/ 876300 w 885825"/>
              <a:gd name="connsiteY26" fmla="*/ 7341639 h 12192000"/>
              <a:gd name="connsiteX27" fmla="*/ 882650 w 885825"/>
              <a:gd name="connsiteY27" fmla="*/ 7401964 h 12192000"/>
              <a:gd name="connsiteX28" fmla="*/ 885825 w 885825"/>
              <a:gd name="connsiteY28" fmla="*/ 7470226 h 12192000"/>
              <a:gd name="connsiteX29" fmla="*/ 882650 w 885825"/>
              <a:gd name="connsiteY29" fmla="*/ 7538489 h 12192000"/>
              <a:gd name="connsiteX30" fmla="*/ 876300 w 885825"/>
              <a:gd name="connsiteY30" fmla="*/ 7598814 h 12192000"/>
              <a:gd name="connsiteX31" fmla="*/ 865188 w 885825"/>
              <a:gd name="connsiteY31" fmla="*/ 7651201 h 12192000"/>
              <a:gd name="connsiteX32" fmla="*/ 849313 w 885825"/>
              <a:gd name="connsiteY32" fmla="*/ 7697239 h 12192000"/>
              <a:gd name="connsiteX33" fmla="*/ 833438 w 885825"/>
              <a:gd name="connsiteY33" fmla="*/ 7738514 h 12192000"/>
              <a:gd name="connsiteX34" fmla="*/ 817563 w 885825"/>
              <a:gd name="connsiteY34" fmla="*/ 7775026 h 12192000"/>
              <a:gd name="connsiteX35" fmla="*/ 798513 w 885825"/>
              <a:gd name="connsiteY35" fmla="*/ 7813126 h 12192000"/>
              <a:gd name="connsiteX36" fmla="*/ 779463 w 885825"/>
              <a:gd name="connsiteY36" fmla="*/ 7851226 h 12192000"/>
              <a:gd name="connsiteX37" fmla="*/ 760413 w 885825"/>
              <a:gd name="connsiteY37" fmla="*/ 7887739 h 12192000"/>
              <a:gd name="connsiteX38" fmla="*/ 744538 w 885825"/>
              <a:gd name="connsiteY38" fmla="*/ 7929014 h 12192000"/>
              <a:gd name="connsiteX39" fmla="*/ 730250 w 885825"/>
              <a:gd name="connsiteY39" fmla="*/ 7975051 h 12192000"/>
              <a:gd name="connsiteX40" fmla="*/ 719138 w 885825"/>
              <a:gd name="connsiteY40" fmla="*/ 8027439 h 12192000"/>
              <a:gd name="connsiteX41" fmla="*/ 711200 w 885825"/>
              <a:gd name="connsiteY41" fmla="*/ 8087764 h 12192000"/>
              <a:gd name="connsiteX42" fmla="*/ 709613 w 885825"/>
              <a:gd name="connsiteY42" fmla="*/ 8156026 h 12192000"/>
              <a:gd name="connsiteX43" fmla="*/ 711200 w 885825"/>
              <a:gd name="connsiteY43" fmla="*/ 8224289 h 12192000"/>
              <a:gd name="connsiteX44" fmla="*/ 719138 w 885825"/>
              <a:gd name="connsiteY44" fmla="*/ 8284614 h 12192000"/>
              <a:gd name="connsiteX45" fmla="*/ 730250 w 885825"/>
              <a:gd name="connsiteY45" fmla="*/ 8337001 h 12192000"/>
              <a:gd name="connsiteX46" fmla="*/ 744538 w 885825"/>
              <a:gd name="connsiteY46" fmla="*/ 8383039 h 12192000"/>
              <a:gd name="connsiteX47" fmla="*/ 760413 w 885825"/>
              <a:gd name="connsiteY47" fmla="*/ 8424314 h 12192000"/>
              <a:gd name="connsiteX48" fmla="*/ 779463 w 885825"/>
              <a:gd name="connsiteY48" fmla="*/ 8460826 h 12192000"/>
              <a:gd name="connsiteX49" fmla="*/ 798513 w 885825"/>
              <a:gd name="connsiteY49" fmla="*/ 8498926 h 12192000"/>
              <a:gd name="connsiteX50" fmla="*/ 817563 w 885825"/>
              <a:gd name="connsiteY50" fmla="*/ 8537026 h 12192000"/>
              <a:gd name="connsiteX51" fmla="*/ 833438 w 885825"/>
              <a:gd name="connsiteY51" fmla="*/ 8573540 h 12192000"/>
              <a:gd name="connsiteX52" fmla="*/ 849313 w 885825"/>
              <a:gd name="connsiteY52" fmla="*/ 8614814 h 12192000"/>
              <a:gd name="connsiteX53" fmla="*/ 865188 w 885825"/>
              <a:gd name="connsiteY53" fmla="*/ 8660852 h 12192000"/>
              <a:gd name="connsiteX54" fmla="*/ 876300 w 885825"/>
              <a:gd name="connsiteY54" fmla="*/ 8713240 h 12192000"/>
              <a:gd name="connsiteX55" fmla="*/ 882650 w 885825"/>
              <a:gd name="connsiteY55" fmla="*/ 8773564 h 12192000"/>
              <a:gd name="connsiteX56" fmla="*/ 885825 w 885825"/>
              <a:gd name="connsiteY56" fmla="*/ 8840240 h 12192000"/>
              <a:gd name="connsiteX57" fmla="*/ 882650 w 885825"/>
              <a:gd name="connsiteY57" fmla="*/ 8910090 h 12192000"/>
              <a:gd name="connsiteX58" fmla="*/ 876300 w 885825"/>
              <a:gd name="connsiteY58" fmla="*/ 8970414 h 12192000"/>
              <a:gd name="connsiteX59" fmla="*/ 865188 w 885825"/>
              <a:gd name="connsiteY59" fmla="*/ 9022802 h 12192000"/>
              <a:gd name="connsiteX60" fmla="*/ 849313 w 885825"/>
              <a:gd name="connsiteY60" fmla="*/ 9068840 h 12192000"/>
              <a:gd name="connsiteX61" fmla="*/ 833438 w 885825"/>
              <a:gd name="connsiteY61" fmla="*/ 9110114 h 12192000"/>
              <a:gd name="connsiteX62" fmla="*/ 817563 w 885825"/>
              <a:gd name="connsiteY62" fmla="*/ 9146628 h 12192000"/>
              <a:gd name="connsiteX63" fmla="*/ 798513 w 885825"/>
              <a:gd name="connsiteY63" fmla="*/ 9184728 h 12192000"/>
              <a:gd name="connsiteX64" fmla="*/ 779463 w 885825"/>
              <a:gd name="connsiteY64" fmla="*/ 9222828 h 12192000"/>
              <a:gd name="connsiteX65" fmla="*/ 760413 w 885825"/>
              <a:gd name="connsiteY65" fmla="*/ 9259340 h 12192000"/>
              <a:gd name="connsiteX66" fmla="*/ 744538 w 885825"/>
              <a:gd name="connsiteY66" fmla="*/ 9300614 h 12192000"/>
              <a:gd name="connsiteX67" fmla="*/ 730250 w 885825"/>
              <a:gd name="connsiteY67" fmla="*/ 9346652 h 12192000"/>
              <a:gd name="connsiteX68" fmla="*/ 719138 w 885825"/>
              <a:gd name="connsiteY68" fmla="*/ 9399040 h 12192000"/>
              <a:gd name="connsiteX69" fmla="*/ 711200 w 885825"/>
              <a:gd name="connsiteY69" fmla="*/ 9459364 h 12192000"/>
              <a:gd name="connsiteX70" fmla="*/ 709613 w 885825"/>
              <a:gd name="connsiteY70" fmla="*/ 9527628 h 12192000"/>
              <a:gd name="connsiteX71" fmla="*/ 711200 w 885825"/>
              <a:gd name="connsiteY71" fmla="*/ 9595890 h 12192000"/>
              <a:gd name="connsiteX72" fmla="*/ 719138 w 885825"/>
              <a:gd name="connsiteY72" fmla="*/ 9656214 h 12192000"/>
              <a:gd name="connsiteX73" fmla="*/ 730250 w 885825"/>
              <a:gd name="connsiteY73" fmla="*/ 9708602 h 12192000"/>
              <a:gd name="connsiteX74" fmla="*/ 744538 w 885825"/>
              <a:gd name="connsiteY74" fmla="*/ 9754640 h 12192000"/>
              <a:gd name="connsiteX75" fmla="*/ 760413 w 885825"/>
              <a:gd name="connsiteY75" fmla="*/ 9795914 h 12192000"/>
              <a:gd name="connsiteX76" fmla="*/ 779463 w 885825"/>
              <a:gd name="connsiteY76" fmla="*/ 9832428 h 12192000"/>
              <a:gd name="connsiteX77" fmla="*/ 817563 w 885825"/>
              <a:gd name="connsiteY77" fmla="*/ 9908628 h 12192000"/>
              <a:gd name="connsiteX78" fmla="*/ 833438 w 885825"/>
              <a:gd name="connsiteY78" fmla="*/ 9945140 h 12192000"/>
              <a:gd name="connsiteX79" fmla="*/ 849313 w 885825"/>
              <a:gd name="connsiteY79" fmla="*/ 9986414 h 12192000"/>
              <a:gd name="connsiteX80" fmla="*/ 865188 w 885825"/>
              <a:gd name="connsiteY80" fmla="*/ 10032452 h 12192000"/>
              <a:gd name="connsiteX81" fmla="*/ 876300 w 885825"/>
              <a:gd name="connsiteY81" fmla="*/ 10084840 h 12192000"/>
              <a:gd name="connsiteX82" fmla="*/ 882650 w 885825"/>
              <a:gd name="connsiteY82" fmla="*/ 10145164 h 12192000"/>
              <a:gd name="connsiteX83" fmla="*/ 885825 w 885825"/>
              <a:gd name="connsiteY83" fmla="*/ 10213428 h 12192000"/>
              <a:gd name="connsiteX84" fmla="*/ 882650 w 885825"/>
              <a:gd name="connsiteY84" fmla="*/ 10281690 h 12192000"/>
              <a:gd name="connsiteX85" fmla="*/ 876300 w 885825"/>
              <a:gd name="connsiteY85" fmla="*/ 10342014 h 12192000"/>
              <a:gd name="connsiteX86" fmla="*/ 865188 w 885825"/>
              <a:gd name="connsiteY86" fmla="*/ 10394402 h 12192000"/>
              <a:gd name="connsiteX87" fmla="*/ 849313 w 885825"/>
              <a:gd name="connsiteY87" fmla="*/ 10440440 h 12192000"/>
              <a:gd name="connsiteX88" fmla="*/ 833438 w 885825"/>
              <a:gd name="connsiteY88" fmla="*/ 10481714 h 12192000"/>
              <a:gd name="connsiteX89" fmla="*/ 817563 w 885825"/>
              <a:gd name="connsiteY89" fmla="*/ 10518228 h 12192000"/>
              <a:gd name="connsiteX90" fmla="*/ 798513 w 885825"/>
              <a:gd name="connsiteY90" fmla="*/ 10556328 h 12192000"/>
              <a:gd name="connsiteX91" fmla="*/ 779463 w 885825"/>
              <a:gd name="connsiteY91" fmla="*/ 10594428 h 12192000"/>
              <a:gd name="connsiteX92" fmla="*/ 760413 w 885825"/>
              <a:gd name="connsiteY92" fmla="*/ 10630940 h 12192000"/>
              <a:gd name="connsiteX93" fmla="*/ 744538 w 885825"/>
              <a:gd name="connsiteY93" fmla="*/ 10672214 h 12192000"/>
              <a:gd name="connsiteX94" fmla="*/ 730250 w 885825"/>
              <a:gd name="connsiteY94" fmla="*/ 10718252 h 12192000"/>
              <a:gd name="connsiteX95" fmla="*/ 719138 w 885825"/>
              <a:gd name="connsiteY95" fmla="*/ 10770640 h 12192000"/>
              <a:gd name="connsiteX96" fmla="*/ 711200 w 885825"/>
              <a:gd name="connsiteY96" fmla="*/ 10830964 h 12192000"/>
              <a:gd name="connsiteX97" fmla="*/ 709613 w 885825"/>
              <a:gd name="connsiteY97" fmla="*/ 10899228 h 12192000"/>
              <a:gd name="connsiteX98" fmla="*/ 711200 w 885825"/>
              <a:gd name="connsiteY98" fmla="*/ 10967490 h 12192000"/>
              <a:gd name="connsiteX99" fmla="*/ 719138 w 885825"/>
              <a:gd name="connsiteY99" fmla="*/ 11027814 h 12192000"/>
              <a:gd name="connsiteX100" fmla="*/ 730250 w 885825"/>
              <a:gd name="connsiteY100" fmla="*/ 11080202 h 12192000"/>
              <a:gd name="connsiteX101" fmla="*/ 744538 w 885825"/>
              <a:gd name="connsiteY101" fmla="*/ 11126240 h 12192000"/>
              <a:gd name="connsiteX102" fmla="*/ 760413 w 885825"/>
              <a:gd name="connsiteY102" fmla="*/ 11167514 h 12192000"/>
              <a:gd name="connsiteX103" fmla="*/ 779463 w 885825"/>
              <a:gd name="connsiteY103" fmla="*/ 11204028 h 12192000"/>
              <a:gd name="connsiteX104" fmla="*/ 798513 w 885825"/>
              <a:gd name="connsiteY104" fmla="*/ 11242128 h 12192000"/>
              <a:gd name="connsiteX105" fmla="*/ 817563 w 885825"/>
              <a:gd name="connsiteY105" fmla="*/ 11280228 h 12192000"/>
              <a:gd name="connsiteX106" fmla="*/ 833438 w 885825"/>
              <a:gd name="connsiteY106" fmla="*/ 11316740 h 12192000"/>
              <a:gd name="connsiteX107" fmla="*/ 849313 w 885825"/>
              <a:gd name="connsiteY107" fmla="*/ 11358014 h 12192000"/>
              <a:gd name="connsiteX108" fmla="*/ 865188 w 885825"/>
              <a:gd name="connsiteY108" fmla="*/ 11404052 h 12192000"/>
              <a:gd name="connsiteX109" fmla="*/ 876300 w 885825"/>
              <a:gd name="connsiteY109" fmla="*/ 11456440 h 12192000"/>
              <a:gd name="connsiteX110" fmla="*/ 882650 w 885825"/>
              <a:gd name="connsiteY110" fmla="*/ 11516764 h 12192000"/>
              <a:gd name="connsiteX111" fmla="*/ 885825 w 885825"/>
              <a:gd name="connsiteY111" fmla="*/ 11585028 h 12192000"/>
              <a:gd name="connsiteX112" fmla="*/ 882650 w 885825"/>
              <a:gd name="connsiteY112" fmla="*/ 11653290 h 12192000"/>
              <a:gd name="connsiteX113" fmla="*/ 876300 w 885825"/>
              <a:gd name="connsiteY113" fmla="*/ 11713614 h 12192000"/>
              <a:gd name="connsiteX114" fmla="*/ 865188 w 885825"/>
              <a:gd name="connsiteY114" fmla="*/ 11766002 h 12192000"/>
              <a:gd name="connsiteX115" fmla="*/ 849313 w 885825"/>
              <a:gd name="connsiteY115" fmla="*/ 11812040 h 12192000"/>
              <a:gd name="connsiteX116" fmla="*/ 833438 w 885825"/>
              <a:gd name="connsiteY116" fmla="*/ 11853314 h 12192000"/>
              <a:gd name="connsiteX117" fmla="*/ 817563 w 885825"/>
              <a:gd name="connsiteY117" fmla="*/ 11889828 h 12192000"/>
              <a:gd name="connsiteX118" fmla="*/ 798513 w 885825"/>
              <a:gd name="connsiteY118" fmla="*/ 11927928 h 12192000"/>
              <a:gd name="connsiteX119" fmla="*/ 779463 w 885825"/>
              <a:gd name="connsiteY119" fmla="*/ 11966028 h 12192000"/>
              <a:gd name="connsiteX120" fmla="*/ 760413 w 885825"/>
              <a:gd name="connsiteY120" fmla="*/ 12002540 h 12192000"/>
              <a:gd name="connsiteX121" fmla="*/ 744538 w 885825"/>
              <a:gd name="connsiteY121" fmla="*/ 12043814 h 12192000"/>
              <a:gd name="connsiteX122" fmla="*/ 730250 w 885825"/>
              <a:gd name="connsiteY122" fmla="*/ 12089852 h 12192000"/>
              <a:gd name="connsiteX123" fmla="*/ 719138 w 885825"/>
              <a:gd name="connsiteY123" fmla="*/ 12142240 h 12192000"/>
              <a:gd name="connsiteX124" fmla="*/ 712590 w 885825"/>
              <a:gd name="connsiteY124" fmla="*/ 12192000 h 12192000"/>
              <a:gd name="connsiteX125" fmla="*/ 0 w 885825"/>
              <a:gd name="connsiteY125" fmla="*/ 12192000 h 12192000"/>
              <a:gd name="connsiteX126" fmla="*/ 0 w 885825"/>
              <a:gd name="connsiteY126" fmla="*/ 6779170 h 12192000"/>
              <a:gd name="connsiteX127" fmla="*/ 0 w 885825"/>
              <a:gd name="connsiteY127" fmla="*/ 6779170 h 12192000"/>
              <a:gd name="connsiteX128" fmla="*/ 0 w 885825"/>
              <a:gd name="connsiteY128" fmla="*/ 0 h 12192000"/>
              <a:gd name="connsiteX129" fmla="*/ 712590 w 885825"/>
              <a:gd name="connsiteY129" fmla="*/ 0 h 12192000"/>
              <a:gd name="connsiteX130" fmla="*/ 719137 w 885825"/>
              <a:gd name="connsiteY130" fmla="*/ 49758 h 12192000"/>
              <a:gd name="connsiteX131" fmla="*/ 730249 w 885825"/>
              <a:gd name="connsiteY131" fmla="*/ 102145 h 12192000"/>
              <a:gd name="connsiteX132" fmla="*/ 744537 w 885825"/>
              <a:gd name="connsiteY132" fmla="*/ 148183 h 12192000"/>
              <a:gd name="connsiteX133" fmla="*/ 760412 w 885825"/>
              <a:gd name="connsiteY133" fmla="*/ 189458 h 12192000"/>
              <a:gd name="connsiteX134" fmla="*/ 779462 w 885825"/>
              <a:gd name="connsiteY134" fmla="*/ 225970 h 12192000"/>
              <a:gd name="connsiteX135" fmla="*/ 798512 w 885825"/>
              <a:gd name="connsiteY135" fmla="*/ 264070 h 12192000"/>
              <a:gd name="connsiteX136" fmla="*/ 817562 w 885825"/>
              <a:gd name="connsiteY136" fmla="*/ 302170 h 12192000"/>
              <a:gd name="connsiteX137" fmla="*/ 833437 w 885825"/>
              <a:gd name="connsiteY137" fmla="*/ 338683 h 12192000"/>
              <a:gd name="connsiteX138" fmla="*/ 849312 w 885825"/>
              <a:gd name="connsiteY138" fmla="*/ 379958 h 12192000"/>
              <a:gd name="connsiteX139" fmla="*/ 865187 w 885825"/>
              <a:gd name="connsiteY139" fmla="*/ 425995 h 12192000"/>
              <a:gd name="connsiteX140" fmla="*/ 876299 w 885825"/>
              <a:gd name="connsiteY140" fmla="*/ 478383 h 12192000"/>
              <a:gd name="connsiteX141" fmla="*/ 882649 w 885825"/>
              <a:gd name="connsiteY141" fmla="*/ 538708 h 12192000"/>
              <a:gd name="connsiteX142" fmla="*/ 885824 w 885825"/>
              <a:gd name="connsiteY142" fmla="*/ 606970 h 12192000"/>
              <a:gd name="connsiteX143" fmla="*/ 882649 w 885825"/>
              <a:gd name="connsiteY143" fmla="*/ 675233 h 12192000"/>
              <a:gd name="connsiteX144" fmla="*/ 876299 w 885825"/>
              <a:gd name="connsiteY144" fmla="*/ 735558 h 12192000"/>
              <a:gd name="connsiteX145" fmla="*/ 865187 w 885825"/>
              <a:gd name="connsiteY145" fmla="*/ 787945 h 12192000"/>
              <a:gd name="connsiteX146" fmla="*/ 849312 w 885825"/>
              <a:gd name="connsiteY146" fmla="*/ 833983 h 12192000"/>
              <a:gd name="connsiteX147" fmla="*/ 833437 w 885825"/>
              <a:gd name="connsiteY147" fmla="*/ 875258 h 12192000"/>
              <a:gd name="connsiteX148" fmla="*/ 817562 w 885825"/>
              <a:gd name="connsiteY148" fmla="*/ 911770 h 12192000"/>
              <a:gd name="connsiteX149" fmla="*/ 798512 w 885825"/>
              <a:gd name="connsiteY149" fmla="*/ 949870 h 12192000"/>
              <a:gd name="connsiteX150" fmla="*/ 779462 w 885825"/>
              <a:gd name="connsiteY150" fmla="*/ 987970 h 12192000"/>
              <a:gd name="connsiteX151" fmla="*/ 760412 w 885825"/>
              <a:gd name="connsiteY151" fmla="*/ 1024483 h 12192000"/>
              <a:gd name="connsiteX152" fmla="*/ 744537 w 885825"/>
              <a:gd name="connsiteY152" fmla="*/ 1065758 h 12192000"/>
              <a:gd name="connsiteX153" fmla="*/ 730249 w 885825"/>
              <a:gd name="connsiteY153" fmla="*/ 1111795 h 12192000"/>
              <a:gd name="connsiteX154" fmla="*/ 719137 w 885825"/>
              <a:gd name="connsiteY154" fmla="*/ 1164183 h 12192000"/>
              <a:gd name="connsiteX155" fmla="*/ 711199 w 885825"/>
              <a:gd name="connsiteY155" fmla="*/ 1224508 h 12192000"/>
              <a:gd name="connsiteX156" fmla="*/ 709612 w 885825"/>
              <a:gd name="connsiteY156" fmla="*/ 1292770 h 12192000"/>
              <a:gd name="connsiteX157" fmla="*/ 711199 w 885825"/>
              <a:gd name="connsiteY157" fmla="*/ 1361033 h 12192000"/>
              <a:gd name="connsiteX158" fmla="*/ 719137 w 885825"/>
              <a:gd name="connsiteY158" fmla="*/ 1421358 h 12192000"/>
              <a:gd name="connsiteX159" fmla="*/ 730249 w 885825"/>
              <a:gd name="connsiteY159" fmla="*/ 1473745 h 12192000"/>
              <a:gd name="connsiteX160" fmla="*/ 744537 w 885825"/>
              <a:gd name="connsiteY160" fmla="*/ 1519783 h 12192000"/>
              <a:gd name="connsiteX161" fmla="*/ 760412 w 885825"/>
              <a:gd name="connsiteY161" fmla="*/ 1561058 h 12192000"/>
              <a:gd name="connsiteX162" fmla="*/ 779462 w 885825"/>
              <a:gd name="connsiteY162" fmla="*/ 1597570 h 12192000"/>
              <a:gd name="connsiteX163" fmla="*/ 798512 w 885825"/>
              <a:gd name="connsiteY163" fmla="*/ 1635670 h 12192000"/>
              <a:gd name="connsiteX164" fmla="*/ 817562 w 885825"/>
              <a:gd name="connsiteY164" fmla="*/ 1673770 h 12192000"/>
              <a:gd name="connsiteX165" fmla="*/ 833437 w 885825"/>
              <a:gd name="connsiteY165" fmla="*/ 1710283 h 12192000"/>
              <a:gd name="connsiteX166" fmla="*/ 849312 w 885825"/>
              <a:gd name="connsiteY166" fmla="*/ 1751558 h 12192000"/>
              <a:gd name="connsiteX167" fmla="*/ 865187 w 885825"/>
              <a:gd name="connsiteY167" fmla="*/ 1797595 h 12192000"/>
              <a:gd name="connsiteX168" fmla="*/ 876299 w 885825"/>
              <a:gd name="connsiteY168" fmla="*/ 1849983 h 12192000"/>
              <a:gd name="connsiteX169" fmla="*/ 882649 w 885825"/>
              <a:gd name="connsiteY169" fmla="*/ 1910308 h 12192000"/>
              <a:gd name="connsiteX170" fmla="*/ 885824 w 885825"/>
              <a:gd name="connsiteY170" fmla="*/ 1978570 h 12192000"/>
              <a:gd name="connsiteX171" fmla="*/ 882649 w 885825"/>
              <a:gd name="connsiteY171" fmla="*/ 2046833 h 12192000"/>
              <a:gd name="connsiteX172" fmla="*/ 876299 w 885825"/>
              <a:gd name="connsiteY172" fmla="*/ 2107158 h 12192000"/>
              <a:gd name="connsiteX173" fmla="*/ 865187 w 885825"/>
              <a:gd name="connsiteY173" fmla="*/ 2159545 h 12192000"/>
              <a:gd name="connsiteX174" fmla="*/ 849312 w 885825"/>
              <a:gd name="connsiteY174" fmla="*/ 2205583 h 12192000"/>
              <a:gd name="connsiteX175" fmla="*/ 833437 w 885825"/>
              <a:gd name="connsiteY175" fmla="*/ 2246858 h 12192000"/>
              <a:gd name="connsiteX176" fmla="*/ 817562 w 885825"/>
              <a:gd name="connsiteY176" fmla="*/ 2283370 h 12192000"/>
              <a:gd name="connsiteX177" fmla="*/ 798512 w 885825"/>
              <a:gd name="connsiteY177" fmla="*/ 2321470 h 12192000"/>
              <a:gd name="connsiteX178" fmla="*/ 779462 w 885825"/>
              <a:gd name="connsiteY178" fmla="*/ 2359570 h 12192000"/>
              <a:gd name="connsiteX179" fmla="*/ 760412 w 885825"/>
              <a:gd name="connsiteY179" fmla="*/ 2396083 h 12192000"/>
              <a:gd name="connsiteX180" fmla="*/ 744537 w 885825"/>
              <a:gd name="connsiteY180" fmla="*/ 2437358 h 12192000"/>
              <a:gd name="connsiteX181" fmla="*/ 730249 w 885825"/>
              <a:gd name="connsiteY181" fmla="*/ 2483395 h 12192000"/>
              <a:gd name="connsiteX182" fmla="*/ 719137 w 885825"/>
              <a:gd name="connsiteY182" fmla="*/ 2535782 h 12192000"/>
              <a:gd name="connsiteX183" fmla="*/ 711199 w 885825"/>
              <a:gd name="connsiteY183" fmla="*/ 2596108 h 12192000"/>
              <a:gd name="connsiteX184" fmla="*/ 709612 w 885825"/>
              <a:gd name="connsiteY184" fmla="*/ 2664370 h 12192000"/>
              <a:gd name="connsiteX185" fmla="*/ 711199 w 885825"/>
              <a:gd name="connsiteY185" fmla="*/ 2732633 h 12192000"/>
              <a:gd name="connsiteX186" fmla="*/ 719137 w 885825"/>
              <a:gd name="connsiteY186" fmla="*/ 2792958 h 12192000"/>
              <a:gd name="connsiteX187" fmla="*/ 730249 w 885825"/>
              <a:gd name="connsiteY187" fmla="*/ 2845345 h 12192000"/>
              <a:gd name="connsiteX188" fmla="*/ 744537 w 885825"/>
              <a:gd name="connsiteY188" fmla="*/ 2891383 h 12192000"/>
              <a:gd name="connsiteX189" fmla="*/ 760412 w 885825"/>
              <a:gd name="connsiteY189" fmla="*/ 2932658 h 12192000"/>
              <a:gd name="connsiteX190" fmla="*/ 779462 w 885825"/>
              <a:gd name="connsiteY190" fmla="*/ 2969170 h 12192000"/>
              <a:gd name="connsiteX191" fmla="*/ 798512 w 885825"/>
              <a:gd name="connsiteY191" fmla="*/ 3007270 h 12192000"/>
              <a:gd name="connsiteX192" fmla="*/ 817562 w 885825"/>
              <a:gd name="connsiteY192" fmla="*/ 3045370 h 12192000"/>
              <a:gd name="connsiteX193" fmla="*/ 833437 w 885825"/>
              <a:gd name="connsiteY193" fmla="*/ 3081883 h 12192000"/>
              <a:gd name="connsiteX194" fmla="*/ 849312 w 885825"/>
              <a:gd name="connsiteY194" fmla="*/ 3123158 h 12192000"/>
              <a:gd name="connsiteX195" fmla="*/ 865187 w 885825"/>
              <a:gd name="connsiteY195" fmla="*/ 3169195 h 12192000"/>
              <a:gd name="connsiteX196" fmla="*/ 876299 w 885825"/>
              <a:gd name="connsiteY196" fmla="*/ 3221583 h 12192000"/>
              <a:gd name="connsiteX197" fmla="*/ 882649 w 885825"/>
              <a:gd name="connsiteY197" fmla="*/ 3281908 h 12192000"/>
              <a:gd name="connsiteX198" fmla="*/ 885824 w 885825"/>
              <a:gd name="connsiteY198" fmla="*/ 3348582 h 12192000"/>
              <a:gd name="connsiteX199" fmla="*/ 882649 w 885825"/>
              <a:gd name="connsiteY199" fmla="*/ 3418433 h 12192000"/>
              <a:gd name="connsiteX200" fmla="*/ 876299 w 885825"/>
              <a:gd name="connsiteY200" fmla="*/ 3478758 h 12192000"/>
              <a:gd name="connsiteX201" fmla="*/ 865187 w 885825"/>
              <a:gd name="connsiteY201" fmla="*/ 3531145 h 12192000"/>
              <a:gd name="connsiteX202" fmla="*/ 849312 w 885825"/>
              <a:gd name="connsiteY202" fmla="*/ 3577183 h 12192000"/>
              <a:gd name="connsiteX203" fmla="*/ 833437 w 885825"/>
              <a:gd name="connsiteY203" fmla="*/ 3618458 h 12192000"/>
              <a:gd name="connsiteX204" fmla="*/ 817562 w 885825"/>
              <a:gd name="connsiteY204" fmla="*/ 3654970 h 12192000"/>
              <a:gd name="connsiteX205" fmla="*/ 798512 w 885825"/>
              <a:gd name="connsiteY205" fmla="*/ 3693070 h 12192000"/>
              <a:gd name="connsiteX206" fmla="*/ 779462 w 885825"/>
              <a:gd name="connsiteY206" fmla="*/ 3731170 h 12192000"/>
              <a:gd name="connsiteX207" fmla="*/ 760412 w 885825"/>
              <a:gd name="connsiteY207" fmla="*/ 3767683 h 12192000"/>
              <a:gd name="connsiteX208" fmla="*/ 744537 w 885825"/>
              <a:gd name="connsiteY208" fmla="*/ 3808958 h 12192000"/>
              <a:gd name="connsiteX209" fmla="*/ 730249 w 885825"/>
              <a:gd name="connsiteY209" fmla="*/ 3854995 h 12192000"/>
              <a:gd name="connsiteX210" fmla="*/ 719137 w 885825"/>
              <a:gd name="connsiteY210" fmla="*/ 3907383 h 12192000"/>
              <a:gd name="connsiteX211" fmla="*/ 711199 w 885825"/>
              <a:gd name="connsiteY211" fmla="*/ 3967708 h 12192000"/>
              <a:gd name="connsiteX212" fmla="*/ 709612 w 885825"/>
              <a:gd name="connsiteY212" fmla="*/ 4035970 h 12192000"/>
              <a:gd name="connsiteX213" fmla="*/ 711199 w 885825"/>
              <a:gd name="connsiteY213" fmla="*/ 4104233 h 12192000"/>
              <a:gd name="connsiteX214" fmla="*/ 719137 w 885825"/>
              <a:gd name="connsiteY214" fmla="*/ 4164557 h 12192000"/>
              <a:gd name="connsiteX215" fmla="*/ 730249 w 885825"/>
              <a:gd name="connsiteY215" fmla="*/ 4216946 h 12192000"/>
              <a:gd name="connsiteX216" fmla="*/ 744537 w 885825"/>
              <a:gd name="connsiteY216" fmla="*/ 4262982 h 12192000"/>
              <a:gd name="connsiteX217" fmla="*/ 760412 w 885825"/>
              <a:gd name="connsiteY217" fmla="*/ 4304258 h 12192000"/>
              <a:gd name="connsiteX218" fmla="*/ 779462 w 885825"/>
              <a:gd name="connsiteY218" fmla="*/ 4340770 h 12192000"/>
              <a:gd name="connsiteX219" fmla="*/ 817562 w 885825"/>
              <a:gd name="connsiteY219" fmla="*/ 4416970 h 12192000"/>
              <a:gd name="connsiteX220" fmla="*/ 833437 w 885825"/>
              <a:gd name="connsiteY220" fmla="*/ 4453483 h 12192000"/>
              <a:gd name="connsiteX221" fmla="*/ 849312 w 885825"/>
              <a:gd name="connsiteY221" fmla="*/ 4494758 h 12192000"/>
              <a:gd name="connsiteX222" fmla="*/ 865187 w 885825"/>
              <a:gd name="connsiteY222" fmla="*/ 4540795 h 12192000"/>
              <a:gd name="connsiteX223" fmla="*/ 876299 w 885825"/>
              <a:gd name="connsiteY223" fmla="*/ 4593183 h 12192000"/>
              <a:gd name="connsiteX224" fmla="*/ 882649 w 885825"/>
              <a:gd name="connsiteY224" fmla="*/ 4653508 h 12192000"/>
              <a:gd name="connsiteX225" fmla="*/ 885824 w 885825"/>
              <a:gd name="connsiteY225" fmla="*/ 4721770 h 12192000"/>
              <a:gd name="connsiteX226" fmla="*/ 882649 w 885825"/>
              <a:gd name="connsiteY226" fmla="*/ 4790033 h 12192000"/>
              <a:gd name="connsiteX227" fmla="*/ 876299 w 885825"/>
              <a:gd name="connsiteY227" fmla="*/ 4850357 h 12192000"/>
              <a:gd name="connsiteX228" fmla="*/ 865187 w 885825"/>
              <a:gd name="connsiteY228" fmla="*/ 4902746 h 12192000"/>
              <a:gd name="connsiteX229" fmla="*/ 849312 w 885825"/>
              <a:gd name="connsiteY229" fmla="*/ 4948782 h 12192000"/>
              <a:gd name="connsiteX230" fmla="*/ 833437 w 885825"/>
              <a:gd name="connsiteY230" fmla="*/ 4990057 h 12192000"/>
              <a:gd name="connsiteX231" fmla="*/ 817562 w 885825"/>
              <a:gd name="connsiteY231" fmla="*/ 5026570 h 12192000"/>
              <a:gd name="connsiteX232" fmla="*/ 798512 w 885825"/>
              <a:gd name="connsiteY232" fmla="*/ 5064670 h 12192000"/>
              <a:gd name="connsiteX233" fmla="*/ 779462 w 885825"/>
              <a:gd name="connsiteY233" fmla="*/ 5102770 h 12192000"/>
              <a:gd name="connsiteX234" fmla="*/ 760412 w 885825"/>
              <a:gd name="connsiteY234" fmla="*/ 5139283 h 12192000"/>
              <a:gd name="connsiteX235" fmla="*/ 744537 w 885825"/>
              <a:gd name="connsiteY235" fmla="*/ 5180558 h 12192000"/>
              <a:gd name="connsiteX236" fmla="*/ 730249 w 885825"/>
              <a:gd name="connsiteY236" fmla="*/ 5226595 h 12192000"/>
              <a:gd name="connsiteX237" fmla="*/ 719137 w 885825"/>
              <a:gd name="connsiteY237" fmla="*/ 5278983 h 12192000"/>
              <a:gd name="connsiteX238" fmla="*/ 711199 w 885825"/>
              <a:gd name="connsiteY238" fmla="*/ 5339307 h 12192000"/>
              <a:gd name="connsiteX239" fmla="*/ 709612 w 885825"/>
              <a:gd name="connsiteY239" fmla="*/ 5407570 h 12192000"/>
              <a:gd name="connsiteX240" fmla="*/ 711199 w 885825"/>
              <a:gd name="connsiteY240" fmla="*/ 5475833 h 12192000"/>
              <a:gd name="connsiteX241" fmla="*/ 719137 w 885825"/>
              <a:gd name="connsiteY241" fmla="*/ 5536158 h 12192000"/>
              <a:gd name="connsiteX242" fmla="*/ 730249 w 885825"/>
              <a:gd name="connsiteY242" fmla="*/ 5588545 h 12192000"/>
              <a:gd name="connsiteX243" fmla="*/ 744537 w 885825"/>
              <a:gd name="connsiteY243" fmla="*/ 5634583 h 12192000"/>
              <a:gd name="connsiteX244" fmla="*/ 760412 w 885825"/>
              <a:gd name="connsiteY244" fmla="*/ 5675858 h 12192000"/>
              <a:gd name="connsiteX245" fmla="*/ 779462 w 885825"/>
              <a:gd name="connsiteY245" fmla="*/ 5712371 h 12192000"/>
              <a:gd name="connsiteX246" fmla="*/ 798512 w 885825"/>
              <a:gd name="connsiteY246" fmla="*/ 5750471 h 12192000"/>
              <a:gd name="connsiteX247" fmla="*/ 817562 w 885825"/>
              <a:gd name="connsiteY247" fmla="*/ 5788571 h 12192000"/>
              <a:gd name="connsiteX248" fmla="*/ 833437 w 885825"/>
              <a:gd name="connsiteY248" fmla="*/ 5825083 h 12192000"/>
              <a:gd name="connsiteX249" fmla="*/ 849312 w 885825"/>
              <a:gd name="connsiteY249" fmla="*/ 5866358 h 12192000"/>
              <a:gd name="connsiteX250" fmla="*/ 865187 w 885825"/>
              <a:gd name="connsiteY250" fmla="*/ 5912395 h 12192000"/>
              <a:gd name="connsiteX251" fmla="*/ 876299 w 885825"/>
              <a:gd name="connsiteY251" fmla="*/ 5964783 h 12192000"/>
              <a:gd name="connsiteX252" fmla="*/ 882649 w 885825"/>
              <a:gd name="connsiteY252" fmla="*/ 6025108 h 12192000"/>
              <a:gd name="connsiteX253" fmla="*/ 885824 w 885825"/>
              <a:gd name="connsiteY253" fmla="*/ 6093370 h 12192000"/>
              <a:gd name="connsiteX254" fmla="*/ 885703 w 885825"/>
              <a:gd name="connsiteY254" fmla="*/ 6095988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885825" h="12192000">
                <a:moveTo>
                  <a:pt x="885825" y="6098626"/>
                </a:moveTo>
                <a:lnTo>
                  <a:pt x="882650" y="6166889"/>
                </a:lnTo>
                <a:lnTo>
                  <a:pt x="876300" y="6227214"/>
                </a:lnTo>
                <a:lnTo>
                  <a:pt x="865188" y="6279601"/>
                </a:lnTo>
                <a:lnTo>
                  <a:pt x="849313" y="6325639"/>
                </a:lnTo>
                <a:lnTo>
                  <a:pt x="833438" y="6366914"/>
                </a:lnTo>
                <a:lnTo>
                  <a:pt x="817563" y="6403426"/>
                </a:lnTo>
                <a:lnTo>
                  <a:pt x="798513" y="6441526"/>
                </a:lnTo>
                <a:lnTo>
                  <a:pt x="779463" y="6479626"/>
                </a:lnTo>
                <a:lnTo>
                  <a:pt x="760413" y="6516139"/>
                </a:lnTo>
                <a:lnTo>
                  <a:pt x="744538" y="6557414"/>
                </a:lnTo>
                <a:lnTo>
                  <a:pt x="730250" y="6603451"/>
                </a:lnTo>
                <a:lnTo>
                  <a:pt x="719138" y="6655839"/>
                </a:lnTo>
                <a:lnTo>
                  <a:pt x="711200" y="6716164"/>
                </a:lnTo>
                <a:lnTo>
                  <a:pt x="709613" y="6784426"/>
                </a:lnTo>
                <a:lnTo>
                  <a:pt x="711200" y="6852689"/>
                </a:lnTo>
                <a:lnTo>
                  <a:pt x="719138" y="6913014"/>
                </a:lnTo>
                <a:lnTo>
                  <a:pt x="730250" y="6965401"/>
                </a:lnTo>
                <a:lnTo>
                  <a:pt x="744538" y="7011439"/>
                </a:lnTo>
                <a:lnTo>
                  <a:pt x="760413" y="7052714"/>
                </a:lnTo>
                <a:lnTo>
                  <a:pt x="779463" y="7089226"/>
                </a:lnTo>
                <a:lnTo>
                  <a:pt x="798513" y="7127326"/>
                </a:lnTo>
                <a:lnTo>
                  <a:pt x="817563" y="7165426"/>
                </a:lnTo>
                <a:lnTo>
                  <a:pt x="833438" y="7201939"/>
                </a:lnTo>
                <a:lnTo>
                  <a:pt x="849313" y="7243214"/>
                </a:lnTo>
                <a:lnTo>
                  <a:pt x="865188" y="7289251"/>
                </a:lnTo>
                <a:lnTo>
                  <a:pt x="876300" y="7341639"/>
                </a:lnTo>
                <a:lnTo>
                  <a:pt x="882650" y="7401964"/>
                </a:lnTo>
                <a:lnTo>
                  <a:pt x="885825" y="7470226"/>
                </a:lnTo>
                <a:lnTo>
                  <a:pt x="882650" y="7538489"/>
                </a:lnTo>
                <a:lnTo>
                  <a:pt x="876300" y="7598814"/>
                </a:lnTo>
                <a:lnTo>
                  <a:pt x="865188" y="7651201"/>
                </a:lnTo>
                <a:lnTo>
                  <a:pt x="849313" y="7697239"/>
                </a:lnTo>
                <a:lnTo>
                  <a:pt x="833438" y="7738514"/>
                </a:lnTo>
                <a:lnTo>
                  <a:pt x="817563" y="7775026"/>
                </a:lnTo>
                <a:lnTo>
                  <a:pt x="798513" y="7813126"/>
                </a:lnTo>
                <a:lnTo>
                  <a:pt x="779463" y="7851226"/>
                </a:lnTo>
                <a:lnTo>
                  <a:pt x="760413" y="7887739"/>
                </a:lnTo>
                <a:lnTo>
                  <a:pt x="744538" y="7929014"/>
                </a:lnTo>
                <a:lnTo>
                  <a:pt x="730250" y="7975051"/>
                </a:lnTo>
                <a:lnTo>
                  <a:pt x="719138" y="8027439"/>
                </a:lnTo>
                <a:lnTo>
                  <a:pt x="711200" y="8087764"/>
                </a:lnTo>
                <a:lnTo>
                  <a:pt x="709613" y="8156026"/>
                </a:lnTo>
                <a:lnTo>
                  <a:pt x="711200" y="8224289"/>
                </a:lnTo>
                <a:lnTo>
                  <a:pt x="719138" y="8284614"/>
                </a:lnTo>
                <a:lnTo>
                  <a:pt x="730250" y="8337001"/>
                </a:lnTo>
                <a:lnTo>
                  <a:pt x="744538" y="8383039"/>
                </a:lnTo>
                <a:lnTo>
                  <a:pt x="760413" y="8424314"/>
                </a:lnTo>
                <a:lnTo>
                  <a:pt x="779463" y="8460826"/>
                </a:lnTo>
                <a:lnTo>
                  <a:pt x="798513" y="8498926"/>
                </a:lnTo>
                <a:lnTo>
                  <a:pt x="817563" y="8537026"/>
                </a:lnTo>
                <a:lnTo>
                  <a:pt x="833438" y="8573540"/>
                </a:lnTo>
                <a:lnTo>
                  <a:pt x="849313" y="8614814"/>
                </a:lnTo>
                <a:lnTo>
                  <a:pt x="865188" y="8660852"/>
                </a:lnTo>
                <a:lnTo>
                  <a:pt x="876300" y="8713240"/>
                </a:lnTo>
                <a:lnTo>
                  <a:pt x="882650" y="8773564"/>
                </a:lnTo>
                <a:lnTo>
                  <a:pt x="885825" y="8840240"/>
                </a:lnTo>
                <a:lnTo>
                  <a:pt x="882650" y="8910090"/>
                </a:lnTo>
                <a:lnTo>
                  <a:pt x="876300" y="8970414"/>
                </a:lnTo>
                <a:lnTo>
                  <a:pt x="865188" y="9022802"/>
                </a:lnTo>
                <a:lnTo>
                  <a:pt x="849313" y="9068840"/>
                </a:lnTo>
                <a:lnTo>
                  <a:pt x="833438" y="9110114"/>
                </a:lnTo>
                <a:lnTo>
                  <a:pt x="817563" y="9146628"/>
                </a:lnTo>
                <a:lnTo>
                  <a:pt x="798513" y="9184728"/>
                </a:lnTo>
                <a:lnTo>
                  <a:pt x="779463" y="9222828"/>
                </a:lnTo>
                <a:lnTo>
                  <a:pt x="760413" y="9259340"/>
                </a:lnTo>
                <a:lnTo>
                  <a:pt x="744538" y="9300614"/>
                </a:lnTo>
                <a:lnTo>
                  <a:pt x="730250" y="9346652"/>
                </a:lnTo>
                <a:lnTo>
                  <a:pt x="719138" y="9399040"/>
                </a:lnTo>
                <a:lnTo>
                  <a:pt x="711200" y="9459364"/>
                </a:lnTo>
                <a:lnTo>
                  <a:pt x="709613" y="9527628"/>
                </a:lnTo>
                <a:lnTo>
                  <a:pt x="711200" y="9595890"/>
                </a:lnTo>
                <a:lnTo>
                  <a:pt x="719138" y="9656214"/>
                </a:lnTo>
                <a:lnTo>
                  <a:pt x="730250" y="9708602"/>
                </a:lnTo>
                <a:lnTo>
                  <a:pt x="744538" y="9754640"/>
                </a:lnTo>
                <a:lnTo>
                  <a:pt x="760413" y="9795914"/>
                </a:lnTo>
                <a:lnTo>
                  <a:pt x="779463" y="9832428"/>
                </a:lnTo>
                <a:lnTo>
                  <a:pt x="817563" y="9908628"/>
                </a:lnTo>
                <a:lnTo>
                  <a:pt x="833438" y="9945140"/>
                </a:lnTo>
                <a:lnTo>
                  <a:pt x="849313" y="9986414"/>
                </a:lnTo>
                <a:lnTo>
                  <a:pt x="865188" y="10032452"/>
                </a:lnTo>
                <a:lnTo>
                  <a:pt x="876300" y="10084840"/>
                </a:lnTo>
                <a:lnTo>
                  <a:pt x="882650" y="10145164"/>
                </a:lnTo>
                <a:lnTo>
                  <a:pt x="885825" y="10213428"/>
                </a:lnTo>
                <a:lnTo>
                  <a:pt x="882650" y="10281690"/>
                </a:lnTo>
                <a:lnTo>
                  <a:pt x="876300" y="10342014"/>
                </a:lnTo>
                <a:lnTo>
                  <a:pt x="865188" y="10394402"/>
                </a:lnTo>
                <a:lnTo>
                  <a:pt x="849313" y="10440440"/>
                </a:lnTo>
                <a:lnTo>
                  <a:pt x="833438" y="10481714"/>
                </a:lnTo>
                <a:lnTo>
                  <a:pt x="817563" y="10518228"/>
                </a:lnTo>
                <a:lnTo>
                  <a:pt x="798513" y="10556328"/>
                </a:lnTo>
                <a:lnTo>
                  <a:pt x="779463" y="10594428"/>
                </a:lnTo>
                <a:lnTo>
                  <a:pt x="760413" y="10630940"/>
                </a:lnTo>
                <a:lnTo>
                  <a:pt x="744538" y="10672214"/>
                </a:lnTo>
                <a:lnTo>
                  <a:pt x="730250" y="10718252"/>
                </a:lnTo>
                <a:lnTo>
                  <a:pt x="719138" y="10770640"/>
                </a:lnTo>
                <a:lnTo>
                  <a:pt x="711200" y="10830964"/>
                </a:lnTo>
                <a:lnTo>
                  <a:pt x="709613" y="10899228"/>
                </a:lnTo>
                <a:lnTo>
                  <a:pt x="711200" y="10967490"/>
                </a:lnTo>
                <a:lnTo>
                  <a:pt x="719138" y="11027814"/>
                </a:lnTo>
                <a:lnTo>
                  <a:pt x="730250" y="11080202"/>
                </a:lnTo>
                <a:lnTo>
                  <a:pt x="744538" y="11126240"/>
                </a:lnTo>
                <a:lnTo>
                  <a:pt x="760413" y="11167514"/>
                </a:lnTo>
                <a:lnTo>
                  <a:pt x="779463" y="11204028"/>
                </a:lnTo>
                <a:lnTo>
                  <a:pt x="798513" y="11242128"/>
                </a:lnTo>
                <a:lnTo>
                  <a:pt x="817563" y="11280228"/>
                </a:lnTo>
                <a:lnTo>
                  <a:pt x="833438" y="11316740"/>
                </a:lnTo>
                <a:lnTo>
                  <a:pt x="849313" y="11358014"/>
                </a:lnTo>
                <a:lnTo>
                  <a:pt x="865188" y="11404052"/>
                </a:lnTo>
                <a:lnTo>
                  <a:pt x="876300" y="11456440"/>
                </a:lnTo>
                <a:lnTo>
                  <a:pt x="882650" y="11516764"/>
                </a:lnTo>
                <a:lnTo>
                  <a:pt x="885825" y="11585028"/>
                </a:lnTo>
                <a:lnTo>
                  <a:pt x="882650" y="11653290"/>
                </a:lnTo>
                <a:lnTo>
                  <a:pt x="876300" y="11713614"/>
                </a:lnTo>
                <a:lnTo>
                  <a:pt x="865188" y="11766002"/>
                </a:lnTo>
                <a:lnTo>
                  <a:pt x="849313" y="11812040"/>
                </a:lnTo>
                <a:lnTo>
                  <a:pt x="833438" y="11853314"/>
                </a:lnTo>
                <a:lnTo>
                  <a:pt x="817563" y="11889828"/>
                </a:lnTo>
                <a:lnTo>
                  <a:pt x="798513" y="11927928"/>
                </a:lnTo>
                <a:lnTo>
                  <a:pt x="779463" y="11966028"/>
                </a:lnTo>
                <a:lnTo>
                  <a:pt x="760413" y="12002540"/>
                </a:lnTo>
                <a:lnTo>
                  <a:pt x="744538" y="12043814"/>
                </a:lnTo>
                <a:lnTo>
                  <a:pt x="730250" y="12089852"/>
                </a:lnTo>
                <a:lnTo>
                  <a:pt x="719138" y="12142240"/>
                </a:lnTo>
                <a:lnTo>
                  <a:pt x="712590" y="12192000"/>
                </a:lnTo>
                <a:lnTo>
                  <a:pt x="0" y="12192000"/>
                </a:lnTo>
                <a:lnTo>
                  <a:pt x="0" y="6779170"/>
                </a:lnTo>
                <a:lnTo>
                  <a:pt x="0" y="6779170"/>
                </a:lnTo>
                <a:lnTo>
                  <a:pt x="0" y="0"/>
                </a:lnTo>
                <a:lnTo>
                  <a:pt x="712590" y="0"/>
                </a:lnTo>
                <a:lnTo>
                  <a:pt x="719137" y="49758"/>
                </a:lnTo>
                <a:lnTo>
                  <a:pt x="730249" y="102145"/>
                </a:lnTo>
                <a:lnTo>
                  <a:pt x="744537" y="148183"/>
                </a:lnTo>
                <a:lnTo>
                  <a:pt x="760412" y="189458"/>
                </a:lnTo>
                <a:lnTo>
                  <a:pt x="779462" y="225970"/>
                </a:lnTo>
                <a:lnTo>
                  <a:pt x="798512" y="264070"/>
                </a:lnTo>
                <a:lnTo>
                  <a:pt x="817562" y="302170"/>
                </a:lnTo>
                <a:lnTo>
                  <a:pt x="833437" y="338683"/>
                </a:lnTo>
                <a:lnTo>
                  <a:pt x="849312" y="379958"/>
                </a:lnTo>
                <a:lnTo>
                  <a:pt x="865187" y="425995"/>
                </a:lnTo>
                <a:lnTo>
                  <a:pt x="876299" y="478383"/>
                </a:lnTo>
                <a:lnTo>
                  <a:pt x="882649" y="538708"/>
                </a:lnTo>
                <a:lnTo>
                  <a:pt x="885824" y="606970"/>
                </a:lnTo>
                <a:lnTo>
                  <a:pt x="882649" y="675233"/>
                </a:lnTo>
                <a:lnTo>
                  <a:pt x="876299" y="735558"/>
                </a:lnTo>
                <a:lnTo>
                  <a:pt x="865187" y="787945"/>
                </a:lnTo>
                <a:lnTo>
                  <a:pt x="849312" y="833983"/>
                </a:lnTo>
                <a:lnTo>
                  <a:pt x="833437" y="875258"/>
                </a:lnTo>
                <a:lnTo>
                  <a:pt x="817562" y="911770"/>
                </a:lnTo>
                <a:lnTo>
                  <a:pt x="798512" y="949870"/>
                </a:lnTo>
                <a:lnTo>
                  <a:pt x="779462" y="987970"/>
                </a:lnTo>
                <a:lnTo>
                  <a:pt x="760412" y="1024483"/>
                </a:lnTo>
                <a:lnTo>
                  <a:pt x="744537" y="1065758"/>
                </a:lnTo>
                <a:lnTo>
                  <a:pt x="730249" y="1111795"/>
                </a:lnTo>
                <a:lnTo>
                  <a:pt x="719137" y="1164183"/>
                </a:lnTo>
                <a:lnTo>
                  <a:pt x="711199" y="1224508"/>
                </a:lnTo>
                <a:lnTo>
                  <a:pt x="709612" y="1292770"/>
                </a:lnTo>
                <a:lnTo>
                  <a:pt x="711199" y="1361033"/>
                </a:lnTo>
                <a:lnTo>
                  <a:pt x="719137" y="1421358"/>
                </a:lnTo>
                <a:lnTo>
                  <a:pt x="730249" y="1473745"/>
                </a:lnTo>
                <a:lnTo>
                  <a:pt x="744537" y="1519783"/>
                </a:lnTo>
                <a:lnTo>
                  <a:pt x="760412" y="1561058"/>
                </a:lnTo>
                <a:lnTo>
                  <a:pt x="779462" y="1597570"/>
                </a:lnTo>
                <a:lnTo>
                  <a:pt x="798512" y="1635670"/>
                </a:lnTo>
                <a:lnTo>
                  <a:pt x="817562" y="1673770"/>
                </a:lnTo>
                <a:lnTo>
                  <a:pt x="833437" y="1710283"/>
                </a:lnTo>
                <a:lnTo>
                  <a:pt x="849312" y="1751558"/>
                </a:lnTo>
                <a:lnTo>
                  <a:pt x="865187" y="1797595"/>
                </a:lnTo>
                <a:lnTo>
                  <a:pt x="876299" y="1849983"/>
                </a:lnTo>
                <a:lnTo>
                  <a:pt x="882649" y="1910308"/>
                </a:lnTo>
                <a:lnTo>
                  <a:pt x="885824" y="1978570"/>
                </a:lnTo>
                <a:lnTo>
                  <a:pt x="882649" y="2046833"/>
                </a:lnTo>
                <a:lnTo>
                  <a:pt x="876299" y="2107158"/>
                </a:lnTo>
                <a:lnTo>
                  <a:pt x="865187" y="2159545"/>
                </a:lnTo>
                <a:lnTo>
                  <a:pt x="849312" y="2205583"/>
                </a:lnTo>
                <a:lnTo>
                  <a:pt x="833437" y="2246858"/>
                </a:lnTo>
                <a:lnTo>
                  <a:pt x="817562" y="2283370"/>
                </a:lnTo>
                <a:lnTo>
                  <a:pt x="798512" y="2321470"/>
                </a:lnTo>
                <a:lnTo>
                  <a:pt x="779462" y="2359570"/>
                </a:lnTo>
                <a:lnTo>
                  <a:pt x="760412" y="2396083"/>
                </a:lnTo>
                <a:lnTo>
                  <a:pt x="744537" y="2437358"/>
                </a:lnTo>
                <a:lnTo>
                  <a:pt x="730249" y="2483395"/>
                </a:lnTo>
                <a:lnTo>
                  <a:pt x="719137" y="2535782"/>
                </a:lnTo>
                <a:lnTo>
                  <a:pt x="711199" y="2596108"/>
                </a:lnTo>
                <a:lnTo>
                  <a:pt x="709612" y="2664370"/>
                </a:lnTo>
                <a:lnTo>
                  <a:pt x="711199" y="2732633"/>
                </a:lnTo>
                <a:lnTo>
                  <a:pt x="719137" y="2792958"/>
                </a:lnTo>
                <a:lnTo>
                  <a:pt x="730249" y="2845345"/>
                </a:lnTo>
                <a:lnTo>
                  <a:pt x="744537" y="2891383"/>
                </a:lnTo>
                <a:lnTo>
                  <a:pt x="760412" y="2932658"/>
                </a:lnTo>
                <a:lnTo>
                  <a:pt x="779462" y="2969170"/>
                </a:lnTo>
                <a:lnTo>
                  <a:pt x="798512" y="3007270"/>
                </a:lnTo>
                <a:lnTo>
                  <a:pt x="817562" y="3045370"/>
                </a:lnTo>
                <a:lnTo>
                  <a:pt x="833437" y="3081883"/>
                </a:lnTo>
                <a:lnTo>
                  <a:pt x="849312" y="3123158"/>
                </a:lnTo>
                <a:lnTo>
                  <a:pt x="865187" y="3169195"/>
                </a:lnTo>
                <a:lnTo>
                  <a:pt x="876299" y="3221583"/>
                </a:lnTo>
                <a:lnTo>
                  <a:pt x="882649" y="3281908"/>
                </a:lnTo>
                <a:lnTo>
                  <a:pt x="885824" y="3348582"/>
                </a:lnTo>
                <a:lnTo>
                  <a:pt x="882649" y="3418433"/>
                </a:lnTo>
                <a:lnTo>
                  <a:pt x="876299" y="3478758"/>
                </a:lnTo>
                <a:lnTo>
                  <a:pt x="865187" y="3531145"/>
                </a:lnTo>
                <a:lnTo>
                  <a:pt x="849312" y="3577183"/>
                </a:lnTo>
                <a:lnTo>
                  <a:pt x="833437" y="3618458"/>
                </a:lnTo>
                <a:lnTo>
                  <a:pt x="817562" y="3654970"/>
                </a:lnTo>
                <a:lnTo>
                  <a:pt x="798512" y="3693070"/>
                </a:lnTo>
                <a:lnTo>
                  <a:pt x="779462" y="3731170"/>
                </a:lnTo>
                <a:lnTo>
                  <a:pt x="760412" y="3767683"/>
                </a:lnTo>
                <a:lnTo>
                  <a:pt x="744537" y="3808958"/>
                </a:lnTo>
                <a:lnTo>
                  <a:pt x="730249" y="3854995"/>
                </a:lnTo>
                <a:lnTo>
                  <a:pt x="719137" y="3907383"/>
                </a:lnTo>
                <a:lnTo>
                  <a:pt x="711199" y="3967708"/>
                </a:lnTo>
                <a:lnTo>
                  <a:pt x="709612" y="4035970"/>
                </a:lnTo>
                <a:lnTo>
                  <a:pt x="711199" y="4104233"/>
                </a:lnTo>
                <a:lnTo>
                  <a:pt x="719137" y="4164557"/>
                </a:lnTo>
                <a:lnTo>
                  <a:pt x="730249" y="4216946"/>
                </a:lnTo>
                <a:lnTo>
                  <a:pt x="744537" y="4262982"/>
                </a:lnTo>
                <a:lnTo>
                  <a:pt x="760412" y="4304258"/>
                </a:lnTo>
                <a:lnTo>
                  <a:pt x="779462" y="4340770"/>
                </a:lnTo>
                <a:lnTo>
                  <a:pt x="817562" y="4416970"/>
                </a:lnTo>
                <a:lnTo>
                  <a:pt x="833437" y="4453483"/>
                </a:lnTo>
                <a:lnTo>
                  <a:pt x="849312" y="4494758"/>
                </a:lnTo>
                <a:lnTo>
                  <a:pt x="865187" y="4540795"/>
                </a:lnTo>
                <a:lnTo>
                  <a:pt x="876299" y="4593183"/>
                </a:lnTo>
                <a:lnTo>
                  <a:pt x="882649" y="4653508"/>
                </a:lnTo>
                <a:lnTo>
                  <a:pt x="885824" y="4721770"/>
                </a:lnTo>
                <a:lnTo>
                  <a:pt x="882649" y="4790033"/>
                </a:lnTo>
                <a:lnTo>
                  <a:pt x="876299" y="4850357"/>
                </a:lnTo>
                <a:lnTo>
                  <a:pt x="865187" y="4902746"/>
                </a:lnTo>
                <a:lnTo>
                  <a:pt x="849312" y="4948782"/>
                </a:lnTo>
                <a:lnTo>
                  <a:pt x="833437" y="4990057"/>
                </a:lnTo>
                <a:lnTo>
                  <a:pt x="817562" y="5026570"/>
                </a:lnTo>
                <a:lnTo>
                  <a:pt x="798512" y="5064670"/>
                </a:lnTo>
                <a:lnTo>
                  <a:pt x="779462" y="5102770"/>
                </a:lnTo>
                <a:lnTo>
                  <a:pt x="760412" y="5139283"/>
                </a:lnTo>
                <a:lnTo>
                  <a:pt x="744537" y="5180558"/>
                </a:lnTo>
                <a:lnTo>
                  <a:pt x="730249" y="5226595"/>
                </a:lnTo>
                <a:lnTo>
                  <a:pt x="719137" y="5278983"/>
                </a:lnTo>
                <a:lnTo>
                  <a:pt x="711199" y="5339307"/>
                </a:lnTo>
                <a:lnTo>
                  <a:pt x="709612" y="5407570"/>
                </a:lnTo>
                <a:lnTo>
                  <a:pt x="711199" y="5475833"/>
                </a:lnTo>
                <a:lnTo>
                  <a:pt x="719137" y="5536158"/>
                </a:lnTo>
                <a:lnTo>
                  <a:pt x="730249" y="5588545"/>
                </a:lnTo>
                <a:lnTo>
                  <a:pt x="744537" y="5634583"/>
                </a:lnTo>
                <a:lnTo>
                  <a:pt x="760412" y="5675858"/>
                </a:lnTo>
                <a:lnTo>
                  <a:pt x="779462" y="5712371"/>
                </a:lnTo>
                <a:lnTo>
                  <a:pt x="798512" y="5750471"/>
                </a:lnTo>
                <a:lnTo>
                  <a:pt x="817562" y="5788571"/>
                </a:lnTo>
                <a:lnTo>
                  <a:pt x="833437" y="5825083"/>
                </a:lnTo>
                <a:lnTo>
                  <a:pt x="849312" y="5866358"/>
                </a:lnTo>
                <a:lnTo>
                  <a:pt x="865187" y="5912395"/>
                </a:lnTo>
                <a:lnTo>
                  <a:pt x="876299" y="5964783"/>
                </a:lnTo>
                <a:lnTo>
                  <a:pt x="882649" y="6025108"/>
                </a:lnTo>
                <a:lnTo>
                  <a:pt x="885824" y="6093370"/>
                </a:lnTo>
                <a:lnTo>
                  <a:pt x="885703" y="6095988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0461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DD0AEE21-CF4B-4395-A100-EFB0EB995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DBD9A-1B56-4D4B-856B-89CC682C6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42EE89-46A6-4616-987D-6468BC707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87E8E26-FE90-C612-4551-0263E8C1A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817201"/>
            <a:ext cx="8178799" cy="4580127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5A29992-9794-4D64-AB37-EA803ED6C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4129089" y="1843086"/>
            <a:ext cx="885825" cy="9144000"/>
          </a:xfrm>
          <a:custGeom>
            <a:avLst/>
            <a:gdLst>
              <a:gd name="connsiteX0" fmla="*/ 885825 w 885825"/>
              <a:gd name="connsiteY0" fmla="*/ 6098626 h 12192000"/>
              <a:gd name="connsiteX1" fmla="*/ 882650 w 885825"/>
              <a:gd name="connsiteY1" fmla="*/ 6166889 h 12192000"/>
              <a:gd name="connsiteX2" fmla="*/ 876300 w 885825"/>
              <a:gd name="connsiteY2" fmla="*/ 6227214 h 12192000"/>
              <a:gd name="connsiteX3" fmla="*/ 865188 w 885825"/>
              <a:gd name="connsiteY3" fmla="*/ 6279601 h 12192000"/>
              <a:gd name="connsiteX4" fmla="*/ 849313 w 885825"/>
              <a:gd name="connsiteY4" fmla="*/ 6325639 h 12192000"/>
              <a:gd name="connsiteX5" fmla="*/ 833438 w 885825"/>
              <a:gd name="connsiteY5" fmla="*/ 6366914 h 12192000"/>
              <a:gd name="connsiteX6" fmla="*/ 817563 w 885825"/>
              <a:gd name="connsiteY6" fmla="*/ 6403426 h 12192000"/>
              <a:gd name="connsiteX7" fmla="*/ 798513 w 885825"/>
              <a:gd name="connsiteY7" fmla="*/ 6441526 h 12192000"/>
              <a:gd name="connsiteX8" fmla="*/ 779463 w 885825"/>
              <a:gd name="connsiteY8" fmla="*/ 6479626 h 12192000"/>
              <a:gd name="connsiteX9" fmla="*/ 760413 w 885825"/>
              <a:gd name="connsiteY9" fmla="*/ 6516139 h 12192000"/>
              <a:gd name="connsiteX10" fmla="*/ 744538 w 885825"/>
              <a:gd name="connsiteY10" fmla="*/ 6557414 h 12192000"/>
              <a:gd name="connsiteX11" fmla="*/ 730250 w 885825"/>
              <a:gd name="connsiteY11" fmla="*/ 6603451 h 12192000"/>
              <a:gd name="connsiteX12" fmla="*/ 719138 w 885825"/>
              <a:gd name="connsiteY12" fmla="*/ 6655839 h 12192000"/>
              <a:gd name="connsiteX13" fmla="*/ 711200 w 885825"/>
              <a:gd name="connsiteY13" fmla="*/ 6716164 h 12192000"/>
              <a:gd name="connsiteX14" fmla="*/ 709613 w 885825"/>
              <a:gd name="connsiteY14" fmla="*/ 6784426 h 12192000"/>
              <a:gd name="connsiteX15" fmla="*/ 711200 w 885825"/>
              <a:gd name="connsiteY15" fmla="*/ 6852689 h 12192000"/>
              <a:gd name="connsiteX16" fmla="*/ 719138 w 885825"/>
              <a:gd name="connsiteY16" fmla="*/ 6913014 h 12192000"/>
              <a:gd name="connsiteX17" fmla="*/ 730250 w 885825"/>
              <a:gd name="connsiteY17" fmla="*/ 6965401 h 12192000"/>
              <a:gd name="connsiteX18" fmla="*/ 744538 w 885825"/>
              <a:gd name="connsiteY18" fmla="*/ 7011439 h 12192000"/>
              <a:gd name="connsiteX19" fmla="*/ 760413 w 885825"/>
              <a:gd name="connsiteY19" fmla="*/ 7052714 h 12192000"/>
              <a:gd name="connsiteX20" fmla="*/ 779463 w 885825"/>
              <a:gd name="connsiteY20" fmla="*/ 7089226 h 12192000"/>
              <a:gd name="connsiteX21" fmla="*/ 798513 w 885825"/>
              <a:gd name="connsiteY21" fmla="*/ 7127326 h 12192000"/>
              <a:gd name="connsiteX22" fmla="*/ 817563 w 885825"/>
              <a:gd name="connsiteY22" fmla="*/ 7165426 h 12192000"/>
              <a:gd name="connsiteX23" fmla="*/ 833438 w 885825"/>
              <a:gd name="connsiteY23" fmla="*/ 7201939 h 12192000"/>
              <a:gd name="connsiteX24" fmla="*/ 849313 w 885825"/>
              <a:gd name="connsiteY24" fmla="*/ 7243214 h 12192000"/>
              <a:gd name="connsiteX25" fmla="*/ 865188 w 885825"/>
              <a:gd name="connsiteY25" fmla="*/ 7289251 h 12192000"/>
              <a:gd name="connsiteX26" fmla="*/ 876300 w 885825"/>
              <a:gd name="connsiteY26" fmla="*/ 7341639 h 12192000"/>
              <a:gd name="connsiteX27" fmla="*/ 882650 w 885825"/>
              <a:gd name="connsiteY27" fmla="*/ 7401964 h 12192000"/>
              <a:gd name="connsiteX28" fmla="*/ 885825 w 885825"/>
              <a:gd name="connsiteY28" fmla="*/ 7470226 h 12192000"/>
              <a:gd name="connsiteX29" fmla="*/ 882650 w 885825"/>
              <a:gd name="connsiteY29" fmla="*/ 7538489 h 12192000"/>
              <a:gd name="connsiteX30" fmla="*/ 876300 w 885825"/>
              <a:gd name="connsiteY30" fmla="*/ 7598814 h 12192000"/>
              <a:gd name="connsiteX31" fmla="*/ 865188 w 885825"/>
              <a:gd name="connsiteY31" fmla="*/ 7651201 h 12192000"/>
              <a:gd name="connsiteX32" fmla="*/ 849313 w 885825"/>
              <a:gd name="connsiteY32" fmla="*/ 7697239 h 12192000"/>
              <a:gd name="connsiteX33" fmla="*/ 833438 w 885825"/>
              <a:gd name="connsiteY33" fmla="*/ 7738514 h 12192000"/>
              <a:gd name="connsiteX34" fmla="*/ 817563 w 885825"/>
              <a:gd name="connsiteY34" fmla="*/ 7775026 h 12192000"/>
              <a:gd name="connsiteX35" fmla="*/ 798513 w 885825"/>
              <a:gd name="connsiteY35" fmla="*/ 7813126 h 12192000"/>
              <a:gd name="connsiteX36" fmla="*/ 779463 w 885825"/>
              <a:gd name="connsiteY36" fmla="*/ 7851226 h 12192000"/>
              <a:gd name="connsiteX37" fmla="*/ 760413 w 885825"/>
              <a:gd name="connsiteY37" fmla="*/ 7887739 h 12192000"/>
              <a:gd name="connsiteX38" fmla="*/ 744538 w 885825"/>
              <a:gd name="connsiteY38" fmla="*/ 7929014 h 12192000"/>
              <a:gd name="connsiteX39" fmla="*/ 730250 w 885825"/>
              <a:gd name="connsiteY39" fmla="*/ 7975051 h 12192000"/>
              <a:gd name="connsiteX40" fmla="*/ 719138 w 885825"/>
              <a:gd name="connsiteY40" fmla="*/ 8027439 h 12192000"/>
              <a:gd name="connsiteX41" fmla="*/ 711200 w 885825"/>
              <a:gd name="connsiteY41" fmla="*/ 8087764 h 12192000"/>
              <a:gd name="connsiteX42" fmla="*/ 709613 w 885825"/>
              <a:gd name="connsiteY42" fmla="*/ 8156026 h 12192000"/>
              <a:gd name="connsiteX43" fmla="*/ 711200 w 885825"/>
              <a:gd name="connsiteY43" fmla="*/ 8224289 h 12192000"/>
              <a:gd name="connsiteX44" fmla="*/ 719138 w 885825"/>
              <a:gd name="connsiteY44" fmla="*/ 8284614 h 12192000"/>
              <a:gd name="connsiteX45" fmla="*/ 730250 w 885825"/>
              <a:gd name="connsiteY45" fmla="*/ 8337001 h 12192000"/>
              <a:gd name="connsiteX46" fmla="*/ 744538 w 885825"/>
              <a:gd name="connsiteY46" fmla="*/ 8383039 h 12192000"/>
              <a:gd name="connsiteX47" fmla="*/ 760413 w 885825"/>
              <a:gd name="connsiteY47" fmla="*/ 8424314 h 12192000"/>
              <a:gd name="connsiteX48" fmla="*/ 779463 w 885825"/>
              <a:gd name="connsiteY48" fmla="*/ 8460826 h 12192000"/>
              <a:gd name="connsiteX49" fmla="*/ 798513 w 885825"/>
              <a:gd name="connsiteY49" fmla="*/ 8498926 h 12192000"/>
              <a:gd name="connsiteX50" fmla="*/ 817563 w 885825"/>
              <a:gd name="connsiteY50" fmla="*/ 8537026 h 12192000"/>
              <a:gd name="connsiteX51" fmla="*/ 833438 w 885825"/>
              <a:gd name="connsiteY51" fmla="*/ 8573540 h 12192000"/>
              <a:gd name="connsiteX52" fmla="*/ 849313 w 885825"/>
              <a:gd name="connsiteY52" fmla="*/ 8614814 h 12192000"/>
              <a:gd name="connsiteX53" fmla="*/ 865188 w 885825"/>
              <a:gd name="connsiteY53" fmla="*/ 8660852 h 12192000"/>
              <a:gd name="connsiteX54" fmla="*/ 876300 w 885825"/>
              <a:gd name="connsiteY54" fmla="*/ 8713240 h 12192000"/>
              <a:gd name="connsiteX55" fmla="*/ 882650 w 885825"/>
              <a:gd name="connsiteY55" fmla="*/ 8773564 h 12192000"/>
              <a:gd name="connsiteX56" fmla="*/ 885825 w 885825"/>
              <a:gd name="connsiteY56" fmla="*/ 8840240 h 12192000"/>
              <a:gd name="connsiteX57" fmla="*/ 882650 w 885825"/>
              <a:gd name="connsiteY57" fmla="*/ 8910090 h 12192000"/>
              <a:gd name="connsiteX58" fmla="*/ 876300 w 885825"/>
              <a:gd name="connsiteY58" fmla="*/ 8970414 h 12192000"/>
              <a:gd name="connsiteX59" fmla="*/ 865188 w 885825"/>
              <a:gd name="connsiteY59" fmla="*/ 9022802 h 12192000"/>
              <a:gd name="connsiteX60" fmla="*/ 849313 w 885825"/>
              <a:gd name="connsiteY60" fmla="*/ 9068840 h 12192000"/>
              <a:gd name="connsiteX61" fmla="*/ 833438 w 885825"/>
              <a:gd name="connsiteY61" fmla="*/ 9110114 h 12192000"/>
              <a:gd name="connsiteX62" fmla="*/ 817563 w 885825"/>
              <a:gd name="connsiteY62" fmla="*/ 9146628 h 12192000"/>
              <a:gd name="connsiteX63" fmla="*/ 798513 w 885825"/>
              <a:gd name="connsiteY63" fmla="*/ 9184728 h 12192000"/>
              <a:gd name="connsiteX64" fmla="*/ 779463 w 885825"/>
              <a:gd name="connsiteY64" fmla="*/ 9222828 h 12192000"/>
              <a:gd name="connsiteX65" fmla="*/ 760413 w 885825"/>
              <a:gd name="connsiteY65" fmla="*/ 9259340 h 12192000"/>
              <a:gd name="connsiteX66" fmla="*/ 744538 w 885825"/>
              <a:gd name="connsiteY66" fmla="*/ 9300614 h 12192000"/>
              <a:gd name="connsiteX67" fmla="*/ 730250 w 885825"/>
              <a:gd name="connsiteY67" fmla="*/ 9346652 h 12192000"/>
              <a:gd name="connsiteX68" fmla="*/ 719138 w 885825"/>
              <a:gd name="connsiteY68" fmla="*/ 9399040 h 12192000"/>
              <a:gd name="connsiteX69" fmla="*/ 711200 w 885825"/>
              <a:gd name="connsiteY69" fmla="*/ 9459364 h 12192000"/>
              <a:gd name="connsiteX70" fmla="*/ 709613 w 885825"/>
              <a:gd name="connsiteY70" fmla="*/ 9527628 h 12192000"/>
              <a:gd name="connsiteX71" fmla="*/ 711200 w 885825"/>
              <a:gd name="connsiteY71" fmla="*/ 9595890 h 12192000"/>
              <a:gd name="connsiteX72" fmla="*/ 719138 w 885825"/>
              <a:gd name="connsiteY72" fmla="*/ 9656214 h 12192000"/>
              <a:gd name="connsiteX73" fmla="*/ 730250 w 885825"/>
              <a:gd name="connsiteY73" fmla="*/ 9708602 h 12192000"/>
              <a:gd name="connsiteX74" fmla="*/ 744538 w 885825"/>
              <a:gd name="connsiteY74" fmla="*/ 9754640 h 12192000"/>
              <a:gd name="connsiteX75" fmla="*/ 760413 w 885825"/>
              <a:gd name="connsiteY75" fmla="*/ 9795914 h 12192000"/>
              <a:gd name="connsiteX76" fmla="*/ 779463 w 885825"/>
              <a:gd name="connsiteY76" fmla="*/ 9832428 h 12192000"/>
              <a:gd name="connsiteX77" fmla="*/ 817563 w 885825"/>
              <a:gd name="connsiteY77" fmla="*/ 9908628 h 12192000"/>
              <a:gd name="connsiteX78" fmla="*/ 833438 w 885825"/>
              <a:gd name="connsiteY78" fmla="*/ 9945140 h 12192000"/>
              <a:gd name="connsiteX79" fmla="*/ 849313 w 885825"/>
              <a:gd name="connsiteY79" fmla="*/ 9986414 h 12192000"/>
              <a:gd name="connsiteX80" fmla="*/ 865188 w 885825"/>
              <a:gd name="connsiteY80" fmla="*/ 10032452 h 12192000"/>
              <a:gd name="connsiteX81" fmla="*/ 876300 w 885825"/>
              <a:gd name="connsiteY81" fmla="*/ 10084840 h 12192000"/>
              <a:gd name="connsiteX82" fmla="*/ 882650 w 885825"/>
              <a:gd name="connsiteY82" fmla="*/ 10145164 h 12192000"/>
              <a:gd name="connsiteX83" fmla="*/ 885825 w 885825"/>
              <a:gd name="connsiteY83" fmla="*/ 10213428 h 12192000"/>
              <a:gd name="connsiteX84" fmla="*/ 882650 w 885825"/>
              <a:gd name="connsiteY84" fmla="*/ 10281690 h 12192000"/>
              <a:gd name="connsiteX85" fmla="*/ 876300 w 885825"/>
              <a:gd name="connsiteY85" fmla="*/ 10342014 h 12192000"/>
              <a:gd name="connsiteX86" fmla="*/ 865188 w 885825"/>
              <a:gd name="connsiteY86" fmla="*/ 10394402 h 12192000"/>
              <a:gd name="connsiteX87" fmla="*/ 849313 w 885825"/>
              <a:gd name="connsiteY87" fmla="*/ 10440440 h 12192000"/>
              <a:gd name="connsiteX88" fmla="*/ 833438 w 885825"/>
              <a:gd name="connsiteY88" fmla="*/ 10481714 h 12192000"/>
              <a:gd name="connsiteX89" fmla="*/ 817563 w 885825"/>
              <a:gd name="connsiteY89" fmla="*/ 10518228 h 12192000"/>
              <a:gd name="connsiteX90" fmla="*/ 798513 w 885825"/>
              <a:gd name="connsiteY90" fmla="*/ 10556328 h 12192000"/>
              <a:gd name="connsiteX91" fmla="*/ 779463 w 885825"/>
              <a:gd name="connsiteY91" fmla="*/ 10594428 h 12192000"/>
              <a:gd name="connsiteX92" fmla="*/ 760413 w 885825"/>
              <a:gd name="connsiteY92" fmla="*/ 10630940 h 12192000"/>
              <a:gd name="connsiteX93" fmla="*/ 744538 w 885825"/>
              <a:gd name="connsiteY93" fmla="*/ 10672214 h 12192000"/>
              <a:gd name="connsiteX94" fmla="*/ 730250 w 885825"/>
              <a:gd name="connsiteY94" fmla="*/ 10718252 h 12192000"/>
              <a:gd name="connsiteX95" fmla="*/ 719138 w 885825"/>
              <a:gd name="connsiteY95" fmla="*/ 10770640 h 12192000"/>
              <a:gd name="connsiteX96" fmla="*/ 711200 w 885825"/>
              <a:gd name="connsiteY96" fmla="*/ 10830964 h 12192000"/>
              <a:gd name="connsiteX97" fmla="*/ 709613 w 885825"/>
              <a:gd name="connsiteY97" fmla="*/ 10899228 h 12192000"/>
              <a:gd name="connsiteX98" fmla="*/ 711200 w 885825"/>
              <a:gd name="connsiteY98" fmla="*/ 10967490 h 12192000"/>
              <a:gd name="connsiteX99" fmla="*/ 719138 w 885825"/>
              <a:gd name="connsiteY99" fmla="*/ 11027814 h 12192000"/>
              <a:gd name="connsiteX100" fmla="*/ 730250 w 885825"/>
              <a:gd name="connsiteY100" fmla="*/ 11080202 h 12192000"/>
              <a:gd name="connsiteX101" fmla="*/ 744538 w 885825"/>
              <a:gd name="connsiteY101" fmla="*/ 11126240 h 12192000"/>
              <a:gd name="connsiteX102" fmla="*/ 760413 w 885825"/>
              <a:gd name="connsiteY102" fmla="*/ 11167514 h 12192000"/>
              <a:gd name="connsiteX103" fmla="*/ 779463 w 885825"/>
              <a:gd name="connsiteY103" fmla="*/ 11204028 h 12192000"/>
              <a:gd name="connsiteX104" fmla="*/ 798513 w 885825"/>
              <a:gd name="connsiteY104" fmla="*/ 11242128 h 12192000"/>
              <a:gd name="connsiteX105" fmla="*/ 817563 w 885825"/>
              <a:gd name="connsiteY105" fmla="*/ 11280228 h 12192000"/>
              <a:gd name="connsiteX106" fmla="*/ 833438 w 885825"/>
              <a:gd name="connsiteY106" fmla="*/ 11316740 h 12192000"/>
              <a:gd name="connsiteX107" fmla="*/ 849313 w 885825"/>
              <a:gd name="connsiteY107" fmla="*/ 11358014 h 12192000"/>
              <a:gd name="connsiteX108" fmla="*/ 865188 w 885825"/>
              <a:gd name="connsiteY108" fmla="*/ 11404052 h 12192000"/>
              <a:gd name="connsiteX109" fmla="*/ 876300 w 885825"/>
              <a:gd name="connsiteY109" fmla="*/ 11456440 h 12192000"/>
              <a:gd name="connsiteX110" fmla="*/ 882650 w 885825"/>
              <a:gd name="connsiteY110" fmla="*/ 11516764 h 12192000"/>
              <a:gd name="connsiteX111" fmla="*/ 885825 w 885825"/>
              <a:gd name="connsiteY111" fmla="*/ 11585028 h 12192000"/>
              <a:gd name="connsiteX112" fmla="*/ 882650 w 885825"/>
              <a:gd name="connsiteY112" fmla="*/ 11653290 h 12192000"/>
              <a:gd name="connsiteX113" fmla="*/ 876300 w 885825"/>
              <a:gd name="connsiteY113" fmla="*/ 11713614 h 12192000"/>
              <a:gd name="connsiteX114" fmla="*/ 865188 w 885825"/>
              <a:gd name="connsiteY114" fmla="*/ 11766002 h 12192000"/>
              <a:gd name="connsiteX115" fmla="*/ 849313 w 885825"/>
              <a:gd name="connsiteY115" fmla="*/ 11812040 h 12192000"/>
              <a:gd name="connsiteX116" fmla="*/ 833438 w 885825"/>
              <a:gd name="connsiteY116" fmla="*/ 11853314 h 12192000"/>
              <a:gd name="connsiteX117" fmla="*/ 817563 w 885825"/>
              <a:gd name="connsiteY117" fmla="*/ 11889828 h 12192000"/>
              <a:gd name="connsiteX118" fmla="*/ 798513 w 885825"/>
              <a:gd name="connsiteY118" fmla="*/ 11927928 h 12192000"/>
              <a:gd name="connsiteX119" fmla="*/ 779463 w 885825"/>
              <a:gd name="connsiteY119" fmla="*/ 11966028 h 12192000"/>
              <a:gd name="connsiteX120" fmla="*/ 760413 w 885825"/>
              <a:gd name="connsiteY120" fmla="*/ 12002540 h 12192000"/>
              <a:gd name="connsiteX121" fmla="*/ 744538 w 885825"/>
              <a:gd name="connsiteY121" fmla="*/ 12043814 h 12192000"/>
              <a:gd name="connsiteX122" fmla="*/ 730250 w 885825"/>
              <a:gd name="connsiteY122" fmla="*/ 12089852 h 12192000"/>
              <a:gd name="connsiteX123" fmla="*/ 719138 w 885825"/>
              <a:gd name="connsiteY123" fmla="*/ 12142240 h 12192000"/>
              <a:gd name="connsiteX124" fmla="*/ 712590 w 885825"/>
              <a:gd name="connsiteY124" fmla="*/ 12192000 h 12192000"/>
              <a:gd name="connsiteX125" fmla="*/ 0 w 885825"/>
              <a:gd name="connsiteY125" fmla="*/ 12192000 h 12192000"/>
              <a:gd name="connsiteX126" fmla="*/ 0 w 885825"/>
              <a:gd name="connsiteY126" fmla="*/ 6779170 h 12192000"/>
              <a:gd name="connsiteX127" fmla="*/ 0 w 885825"/>
              <a:gd name="connsiteY127" fmla="*/ 6779170 h 12192000"/>
              <a:gd name="connsiteX128" fmla="*/ 0 w 885825"/>
              <a:gd name="connsiteY128" fmla="*/ 0 h 12192000"/>
              <a:gd name="connsiteX129" fmla="*/ 712590 w 885825"/>
              <a:gd name="connsiteY129" fmla="*/ 0 h 12192000"/>
              <a:gd name="connsiteX130" fmla="*/ 719137 w 885825"/>
              <a:gd name="connsiteY130" fmla="*/ 49758 h 12192000"/>
              <a:gd name="connsiteX131" fmla="*/ 730249 w 885825"/>
              <a:gd name="connsiteY131" fmla="*/ 102145 h 12192000"/>
              <a:gd name="connsiteX132" fmla="*/ 744537 w 885825"/>
              <a:gd name="connsiteY132" fmla="*/ 148183 h 12192000"/>
              <a:gd name="connsiteX133" fmla="*/ 760412 w 885825"/>
              <a:gd name="connsiteY133" fmla="*/ 189458 h 12192000"/>
              <a:gd name="connsiteX134" fmla="*/ 779462 w 885825"/>
              <a:gd name="connsiteY134" fmla="*/ 225970 h 12192000"/>
              <a:gd name="connsiteX135" fmla="*/ 798512 w 885825"/>
              <a:gd name="connsiteY135" fmla="*/ 264070 h 12192000"/>
              <a:gd name="connsiteX136" fmla="*/ 817562 w 885825"/>
              <a:gd name="connsiteY136" fmla="*/ 302170 h 12192000"/>
              <a:gd name="connsiteX137" fmla="*/ 833437 w 885825"/>
              <a:gd name="connsiteY137" fmla="*/ 338683 h 12192000"/>
              <a:gd name="connsiteX138" fmla="*/ 849312 w 885825"/>
              <a:gd name="connsiteY138" fmla="*/ 379958 h 12192000"/>
              <a:gd name="connsiteX139" fmla="*/ 865187 w 885825"/>
              <a:gd name="connsiteY139" fmla="*/ 425995 h 12192000"/>
              <a:gd name="connsiteX140" fmla="*/ 876299 w 885825"/>
              <a:gd name="connsiteY140" fmla="*/ 478383 h 12192000"/>
              <a:gd name="connsiteX141" fmla="*/ 882649 w 885825"/>
              <a:gd name="connsiteY141" fmla="*/ 538708 h 12192000"/>
              <a:gd name="connsiteX142" fmla="*/ 885824 w 885825"/>
              <a:gd name="connsiteY142" fmla="*/ 606970 h 12192000"/>
              <a:gd name="connsiteX143" fmla="*/ 882649 w 885825"/>
              <a:gd name="connsiteY143" fmla="*/ 675233 h 12192000"/>
              <a:gd name="connsiteX144" fmla="*/ 876299 w 885825"/>
              <a:gd name="connsiteY144" fmla="*/ 735558 h 12192000"/>
              <a:gd name="connsiteX145" fmla="*/ 865187 w 885825"/>
              <a:gd name="connsiteY145" fmla="*/ 787945 h 12192000"/>
              <a:gd name="connsiteX146" fmla="*/ 849312 w 885825"/>
              <a:gd name="connsiteY146" fmla="*/ 833983 h 12192000"/>
              <a:gd name="connsiteX147" fmla="*/ 833437 w 885825"/>
              <a:gd name="connsiteY147" fmla="*/ 875258 h 12192000"/>
              <a:gd name="connsiteX148" fmla="*/ 817562 w 885825"/>
              <a:gd name="connsiteY148" fmla="*/ 911770 h 12192000"/>
              <a:gd name="connsiteX149" fmla="*/ 798512 w 885825"/>
              <a:gd name="connsiteY149" fmla="*/ 949870 h 12192000"/>
              <a:gd name="connsiteX150" fmla="*/ 779462 w 885825"/>
              <a:gd name="connsiteY150" fmla="*/ 987970 h 12192000"/>
              <a:gd name="connsiteX151" fmla="*/ 760412 w 885825"/>
              <a:gd name="connsiteY151" fmla="*/ 1024483 h 12192000"/>
              <a:gd name="connsiteX152" fmla="*/ 744537 w 885825"/>
              <a:gd name="connsiteY152" fmla="*/ 1065758 h 12192000"/>
              <a:gd name="connsiteX153" fmla="*/ 730249 w 885825"/>
              <a:gd name="connsiteY153" fmla="*/ 1111795 h 12192000"/>
              <a:gd name="connsiteX154" fmla="*/ 719137 w 885825"/>
              <a:gd name="connsiteY154" fmla="*/ 1164183 h 12192000"/>
              <a:gd name="connsiteX155" fmla="*/ 711199 w 885825"/>
              <a:gd name="connsiteY155" fmla="*/ 1224508 h 12192000"/>
              <a:gd name="connsiteX156" fmla="*/ 709612 w 885825"/>
              <a:gd name="connsiteY156" fmla="*/ 1292770 h 12192000"/>
              <a:gd name="connsiteX157" fmla="*/ 711199 w 885825"/>
              <a:gd name="connsiteY157" fmla="*/ 1361033 h 12192000"/>
              <a:gd name="connsiteX158" fmla="*/ 719137 w 885825"/>
              <a:gd name="connsiteY158" fmla="*/ 1421358 h 12192000"/>
              <a:gd name="connsiteX159" fmla="*/ 730249 w 885825"/>
              <a:gd name="connsiteY159" fmla="*/ 1473745 h 12192000"/>
              <a:gd name="connsiteX160" fmla="*/ 744537 w 885825"/>
              <a:gd name="connsiteY160" fmla="*/ 1519783 h 12192000"/>
              <a:gd name="connsiteX161" fmla="*/ 760412 w 885825"/>
              <a:gd name="connsiteY161" fmla="*/ 1561058 h 12192000"/>
              <a:gd name="connsiteX162" fmla="*/ 779462 w 885825"/>
              <a:gd name="connsiteY162" fmla="*/ 1597570 h 12192000"/>
              <a:gd name="connsiteX163" fmla="*/ 798512 w 885825"/>
              <a:gd name="connsiteY163" fmla="*/ 1635670 h 12192000"/>
              <a:gd name="connsiteX164" fmla="*/ 817562 w 885825"/>
              <a:gd name="connsiteY164" fmla="*/ 1673770 h 12192000"/>
              <a:gd name="connsiteX165" fmla="*/ 833437 w 885825"/>
              <a:gd name="connsiteY165" fmla="*/ 1710283 h 12192000"/>
              <a:gd name="connsiteX166" fmla="*/ 849312 w 885825"/>
              <a:gd name="connsiteY166" fmla="*/ 1751558 h 12192000"/>
              <a:gd name="connsiteX167" fmla="*/ 865187 w 885825"/>
              <a:gd name="connsiteY167" fmla="*/ 1797595 h 12192000"/>
              <a:gd name="connsiteX168" fmla="*/ 876299 w 885825"/>
              <a:gd name="connsiteY168" fmla="*/ 1849983 h 12192000"/>
              <a:gd name="connsiteX169" fmla="*/ 882649 w 885825"/>
              <a:gd name="connsiteY169" fmla="*/ 1910308 h 12192000"/>
              <a:gd name="connsiteX170" fmla="*/ 885824 w 885825"/>
              <a:gd name="connsiteY170" fmla="*/ 1978570 h 12192000"/>
              <a:gd name="connsiteX171" fmla="*/ 882649 w 885825"/>
              <a:gd name="connsiteY171" fmla="*/ 2046833 h 12192000"/>
              <a:gd name="connsiteX172" fmla="*/ 876299 w 885825"/>
              <a:gd name="connsiteY172" fmla="*/ 2107158 h 12192000"/>
              <a:gd name="connsiteX173" fmla="*/ 865187 w 885825"/>
              <a:gd name="connsiteY173" fmla="*/ 2159545 h 12192000"/>
              <a:gd name="connsiteX174" fmla="*/ 849312 w 885825"/>
              <a:gd name="connsiteY174" fmla="*/ 2205583 h 12192000"/>
              <a:gd name="connsiteX175" fmla="*/ 833437 w 885825"/>
              <a:gd name="connsiteY175" fmla="*/ 2246858 h 12192000"/>
              <a:gd name="connsiteX176" fmla="*/ 817562 w 885825"/>
              <a:gd name="connsiteY176" fmla="*/ 2283370 h 12192000"/>
              <a:gd name="connsiteX177" fmla="*/ 798512 w 885825"/>
              <a:gd name="connsiteY177" fmla="*/ 2321470 h 12192000"/>
              <a:gd name="connsiteX178" fmla="*/ 779462 w 885825"/>
              <a:gd name="connsiteY178" fmla="*/ 2359570 h 12192000"/>
              <a:gd name="connsiteX179" fmla="*/ 760412 w 885825"/>
              <a:gd name="connsiteY179" fmla="*/ 2396083 h 12192000"/>
              <a:gd name="connsiteX180" fmla="*/ 744537 w 885825"/>
              <a:gd name="connsiteY180" fmla="*/ 2437358 h 12192000"/>
              <a:gd name="connsiteX181" fmla="*/ 730249 w 885825"/>
              <a:gd name="connsiteY181" fmla="*/ 2483395 h 12192000"/>
              <a:gd name="connsiteX182" fmla="*/ 719137 w 885825"/>
              <a:gd name="connsiteY182" fmla="*/ 2535782 h 12192000"/>
              <a:gd name="connsiteX183" fmla="*/ 711199 w 885825"/>
              <a:gd name="connsiteY183" fmla="*/ 2596108 h 12192000"/>
              <a:gd name="connsiteX184" fmla="*/ 709612 w 885825"/>
              <a:gd name="connsiteY184" fmla="*/ 2664370 h 12192000"/>
              <a:gd name="connsiteX185" fmla="*/ 711199 w 885825"/>
              <a:gd name="connsiteY185" fmla="*/ 2732633 h 12192000"/>
              <a:gd name="connsiteX186" fmla="*/ 719137 w 885825"/>
              <a:gd name="connsiteY186" fmla="*/ 2792958 h 12192000"/>
              <a:gd name="connsiteX187" fmla="*/ 730249 w 885825"/>
              <a:gd name="connsiteY187" fmla="*/ 2845345 h 12192000"/>
              <a:gd name="connsiteX188" fmla="*/ 744537 w 885825"/>
              <a:gd name="connsiteY188" fmla="*/ 2891383 h 12192000"/>
              <a:gd name="connsiteX189" fmla="*/ 760412 w 885825"/>
              <a:gd name="connsiteY189" fmla="*/ 2932658 h 12192000"/>
              <a:gd name="connsiteX190" fmla="*/ 779462 w 885825"/>
              <a:gd name="connsiteY190" fmla="*/ 2969170 h 12192000"/>
              <a:gd name="connsiteX191" fmla="*/ 798512 w 885825"/>
              <a:gd name="connsiteY191" fmla="*/ 3007270 h 12192000"/>
              <a:gd name="connsiteX192" fmla="*/ 817562 w 885825"/>
              <a:gd name="connsiteY192" fmla="*/ 3045370 h 12192000"/>
              <a:gd name="connsiteX193" fmla="*/ 833437 w 885825"/>
              <a:gd name="connsiteY193" fmla="*/ 3081883 h 12192000"/>
              <a:gd name="connsiteX194" fmla="*/ 849312 w 885825"/>
              <a:gd name="connsiteY194" fmla="*/ 3123158 h 12192000"/>
              <a:gd name="connsiteX195" fmla="*/ 865187 w 885825"/>
              <a:gd name="connsiteY195" fmla="*/ 3169195 h 12192000"/>
              <a:gd name="connsiteX196" fmla="*/ 876299 w 885825"/>
              <a:gd name="connsiteY196" fmla="*/ 3221583 h 12192000"/>
              <a:gd name="connsiteX197" fmla="*/ 882649 w 885825"/>
              <a:gd name="connsiteY197" fmla="*/ 3281908 h 12192000"/>
              <a:gd name="connsiteX198" fmla="*/ 885824 w 885825"/>
              <a:gd name="connsiteY198" fmla="*/ 3348582 h 12192000"/>
              <a:gd name="connsiteX199" fmla="*/ 882649 w 885825"/>
              <a:gd name="connsiteY199" fmla="*/ 3418433 h 12192000"/>
              <a:gd name="connsiteX200" fmla="*/ 876299 w 885825"/>
              <a:gd name="connsiteY200" fmla="*/ 3478758 h 12192000"/>
              <a:gd name="connsiteX201" fmla="*/ 865187 w 885825"/>
              <a:gd name="connsiteY201" fmla="*/ 3531145 h 12192000"/>
              <a:gd name="connsiteX202" fmla="*/ 849312 w 885825"/>
              <a:gd name="connsiteY202" fmla="*/ 3577183 h 12192000"/>
              <a:gd name="connsiteX203" fmla="*/ 833437 w 885825"/>
              <a:gd name="connsiteY203" fmla="*/ 3618458 h 12192000"/>
              <a:gd name="connsiteX204" fmla="*/ 817562 w 885825"/>
              <a:gd name="connsiteY204" fmla="*/ 3654970 h 12192000"/>
              <a:gd name="connsiteX205" fmla="*/ 798512 w 885825"/>
              <a:gd name="connsiteY205" fmla="*/ 3693070 h 12192000"/>
              <a:gd name="connsiteX206" fmla="*/ 779462 w 885825"/>
              <a:gd name="connsiteY206" fmla="*/ 3731170 h 12192000"/>
              <a:gd name="connsiteX207" fmla="*/ 760412 w 885825"/>
              <a:gd name="connsiteY207" fmla="*/ 3767683 h 12192000"/>
              <a:gd name="connsiteX208" fmla="*/ 744537 w 885825"/>
              <a:gd name="connsiteY208" fmla="*/ 3808958 h 12192000"/>
              <a:gd name="connsiteX209" fmla="*/ 730249 w 885825"/>
              <a:gd name="connsiteY209" fmla="*/ 3854995 h 12192000"/>
              <a:gd name="connsiteX210" fmla="*/ 719137 w 885825"/>
              <a:gd name="connsiteY210" fmla="*/ 3907383 h 12192000"/>
              <a:gd name="connsiteX211" fmla="*/ 711199 w 885825"/>
              <a:gd name="connsiteY211" fmla="*/ 3967708 h 12192000"/>
              <a:gd name="connsiteX212" fmla="*/ 709612 w 885825"/>
              <a:gd name="connsiteY212" fmla="*/ 4035970 h 12192000"/>
              <a:gd name="connsiteX213" fmla="*/ 711199 w 885825"/>
              <a:gd name="connsiteY213" fmla="*/ 4104233 h 12192000"/>
              <a:gd name="connsiteX214" fmla="*/ 719137 w 885825"/>
              <a:gd name="connsiteY214" fmla="*/ 4164557 h 12192000"/>
              <a:gd name="connsiteX215" fmla="*/ 730249 w 885825"/>
              <a:gd name="connsiteY215" fmla="*/ 4216946 h 12192000"/>
              <a:gd name="connsiteX216" fmla="*/ 744537 w 885825"/>
              <a:gd name="connsiteY216" fmla="*/ 4262982 h 12192000"/>
              <a:gd name="connsiteX217" fmla="*/ 760412 w 885825"/>
              <a:gd name="connsiteY217" fmla="*/ 4304258 h 12192000"/>
              <a:gd name="connsiteX218" fmla="*/ 779462 w 885825"/>
              <a:gd name="connsiteY218" fmla="*/ 4340770 h 12192000"/>
              <a:gd name="connsiteX219" fmla="*/ 817562 w 885825"/>
              <a:gd name="connsiteY219" fmla="*/ 4416970 h 12192000"/>
              <a:gd name="connsiteX220" fmla="*/ 833437 w 885825"/>
              <a:gd name="connsiteY220" fmla="*/ 4453483 h 12192000"/>
              <a:gd name="connsiteX221" fmla="*/ 849312 w 885825"/>
              <a:gd name="connsiteY221" fmla="*/ 4494758 h 12192000"/>
              <a:gd name="connsiteX222" fmla="*/ 865187 w 885825"/>
              <a:gd name="connsiteY222" fmla="*/ 4540795 h 12192000"/>
              <a:gd name="connsiteX223" fmla="*/ 876299 w 885825"/>
              <a:gd name="connsiteY223" fmla="*/ 4593183 h 12192000"/>
              <a:gd name="connsiteX224" fmla="*/ 882649 w 885825"/>
              <a:gd name="connsiteY224" fmla="*/ 4653508 h 12192000"/>
              <a:gd name="connsiteX225" fmla="*/ 885824 w 885825"/>
              <a:gd name="connsiteY225" fmla="*/ 4721770 h 12192000"/>
              <a:gd name="connsiteX226" fmla="*/ 882649 w 885825"/>
              <a:gd name="connsiteY226" fmla="*/ 4790033 h 12192000"/>
              <a:gd name="connsiteX227" fmla="*/ 876299 w 885825"/>
              <a:gd name="connsiteY227" fmla="*/ 4850357 h 12192000"/>
              <a:gd name="connsiteX228" fmla="*/ 865187 w 885825"/>
              <a:gd name="connsiteY228" fmla="*/ 4902746 h 12192000"/>
              <a:gd name="connsiteX229" fmla="*/ 849312 w 885825"/>
              <a:gd name="connsiteY229" fmla="*/ 4948782 h 12192000"/>
              <a:gd name="connsiteX230" fmla="*/ 833437 w 885825"/>
              <a:gd name="connsiteY230" fmla="*/ 4990057 h 12192000"/>
              <a:gd name="connsiteX231" fmla="*/ 817562 w 885825"/>
              <a:gd name="connsiteY231" fmla="*/ 5026570 h 12192000"/>
              <a:gd name="connsiteX232" fmla="*/ 798512 w 885825"/>
              <a:gd name="connsiteY232" fmla="*/ 5064670 h 12192000"/>
              <a:gd name="connsiteX233" fmla="*/ 779462 w 885825"/>
              <a:gd name="connsiteY233" fmla="*/ 5102770 h 12192000"/>
              <a:gd name="connsiteX234" fmla="*/ 760412 w 885825"/>
              <a:gd name="connsiteY234" fmla="*/ 5139283 h 12192000"/>
              <a:gd name="connsiteX235" fmla="*/ 744537 w 885825"/>
              <a:gd name="connsiteY235" fmla="*/ 5180558 h 12192000"/>
              <a:gd name="connsiteX236" fmla="*/ 730249 w 885825"/>
              <a:gd name="connsiteY236" fmla="*/ 5226595 h 12192000"/>
              <a:gd name="connsiteX237" fmla="*/ 719137 w 885825"/>
              <a:gd name="connsiteY237" fmla="*/ 5278983 h 12192000"/>
              <a:gd name="connsiteX238" fmla="*/ 711199 w 885825"/>
              <a:gd name="connsiteY238" fmla="*/ 5339307 h 12192000"/>
              <a:gd name="connsiteX239" fmla="*/ 709612 w 885825"/>
              <a:gd name="connsiteY239" fmla="*/ 5407570 h 12192000"/>
              <a:gd name="connsiteX240" fmla="*/ 711199 w 885825"/>
              <a:gd name="connsiteY240" fmla="*/ 5475833 h 12192000"/>
              <a:gd name="connsiteX241" fmla="*/ 719137 w 885825"/>
              <a:gd name="connsiteY241" fmla="*/ 5536158 h 12192000"/>
              <a:gd name="connsiteX242" fmla="*/ 730249 w 885825"/>
              <a:gd name="connsiteY242" fmla="*/ 5588545 h 12192000"/>
              <a:gd name="connsiteX243" fmla="*/ 744537 w 885825"/>
              <a:gd name="connsiteY243" fmla="*/ 5634583 h 12192000"/>
              <a:gd name="connsiteX244" fmla="*/ 760412 w 885825"/>
              <a:gd name="connsiteY244" fmla="*/ 5675858 h 12192000"/>
              <a:gd name="connsiteX245" fmla="*/ 779462 w 885825"/>
              <a:gd name="connsiteY245" fmla="*/ 5712371 h 12192000"/>
              <a:gd name="connsiteX246" fmla="*/ 798512 w 885825"/>
              <a:gd name="connsiteY246" fmla="*/ 5750471 h 12192000"/>
              <a:gd name="connsiteX247" fmla="*/ 817562 w 885825"/>
              <a:gd name="connsiteY247" fmla="*/ 5788571 h 12192000"/>
              <a:gd name="connsiteX248" fmla="*/ 833437 w 885825"/>
              <a:gd name="connsiteY248" fmla="*/ 5825083 h 12192000"/>
              <a:gd name="connsiteX249" fmla="*/ 849312 w 885825"/>
              <a:gd name="connsiteY249" fmla="*/ 5866358 h 12192000"/>
              <a:gd name="connsiteX250" fmla="*/ 865187 w 885825"/>
              <a:gd name="connsiteY250" fmla="*/ 5912395 h 12192000"/>
              <a:gd name="connsiteX251" fmla="*/ 876299 w 885825"/>
              <a:gd name="connsiteY251" fmla="*/ 5964783 h 12192000"/>
              <a:gd name="connsiteX252" fmla="*/ 882649 w 885825"/>
              <a:gd name="connsiteY252" fmla="*/ 6025108 h 12192000"/>
              <a:gd name="connsiteX253" fmla="*/ 885824 w 885825"/>
              <a:gd name="connsiteY253" fmla="*/ 6093370 h 12192000"/>
              <a:gd name="connsiteX254" fmla="*/ 885703 w 885825"/>
              <a:gd name="connsiteY254" fmla="*/ 6095988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885825" h="12192000">
                <a:moveTo>
                  <a:pt x="885825" y="6098626"/>
                </a:moveTo>
                <a:lnTo>
                  <a:pt x="882650" y="6166889"/>
                </a:lnTo>
                <a:lnTo>
                  <a:pt x="876300" y="6227214"/>
                </a:lnTo>
                <a:lnTo>
                  <a:pt x="865188" y="6279601"/>
                </a:lnTo>
                <a:lnTo>
                  <a:pt x="849313" y="6325639"/>
                </a:lnTo>
                <a:lnTo>
                  <a:pt x="833438" y="6366914"/>
                </a:lnTo>
                <a:lnTo>
                  <a:pt x="817563" y="6403426"/>
                </a:lnTo>
                <a:lnTo>
                  <a:pt x="798513" y="6441526"/>
                </a:lnTo>
                <a:lnTo>
                  <a:pt x="779463" y="6479626"/>
                </a:lnTo>
                <a:lnTo>
                  <a:pt x="760413" y="6516139"/>
                </a:lnTo>
                <a:lnTo>
                  <a:pt x="744538" y="6557414"/>
                </a:lnTo>
                <a:lnTo>
                  <a:pt x="730250" y="6603451"/>
                </a:lnTo>
                <a:lnTo>
                  <a:pt x="719138" y="6655839"/>
                </a:lnTo>
                <a:lnTo>
                  <a:pt x="711200" y="6716164"/>
                </a:lnTo>
                <a:lnTo>
                  <a:pt x="709613" y="6784426"/>
                </a:lnTo>
                <a:lnTo>
                  <a:pt x="711200" y="6852689"/>
                </a:lnTo>
                <a:lnTo>
                  <a:pt x="719138" y="6913014"/>
                </a:lnTo>
                <a:lnTo>
                  <a:pt x="730250" y="6965401"/>
                </a:lnTo>
                <a:lnTo>
                  <a:pt x="744538" y="7011439"/>
                </a:lnTo>
                <a:lnTo>
                  <a:pt x="760413" y="7052714"/>
                </a:lnTo>
                <a:lnTo>
                  <a:pt x="779463" y="7089226"/>
                </a:lnTo>
                <a:lnTo>
                  <a:pt x="798513" y="7127326"/>
                </a:lnTo>
                <a:lnTo>
                  <a:pt x="817563" y="7165426"/>
                </a:lnTo>
                <a:lnTo>
                  <a:pt x="833438" y="7201939"/>
                </a:lnTo>
                <a:lnTo>
                  <a:pt x="849313" y="7243214"/>
                </a:lnTo>
                <a:lnTo>
                  <a:pt x="865188" y="7289251"/>
                </a:lnTo>
                <a:lnTo>
                  <a:pt x="876300" y="7341639"/>
                </a:lnTo>
                <a:lnTo>
                  <a:pt x="882650" y="7401964"/>
                </a:lnTo>
                <a:lnTo>
                  <a:pt x="885825" y="7470226"/>
                </a:lnTo>
                <a:lnTo>
                  <a:pt x="882650" y="7538489"/>
                </a:lnTo>
                <a:lnTo>
                  <a:pt x="876300" y="7598814"/>
                </a:lnTo>
                <a:lnTo>
                  <a:pt x="865188" y="7651201"/>
                </a:lnTo>
                <a:lnTo>
                  <a:pt x="849313" y="7697239"/>
                </a:lnTo>
                <a:lnTo>
                  <a:pt x="833438" y="7738514"/>
                </a:lnTo>
                <a:lnTo>
                  <a:pt x="817563" y="7775026"/>
                </a:lnTo>
                <a:lnTo>
                  <a:pt x="798513" y="7813126"/>
                </a:lnTo>
                <a:lnTo>
                  <a:pt x="779463" y="7851226"/>
                </a:lnTo>
                <a:lnTo>
                  <a:pt x="760413" y="7887739"/>
                </a:lnTo>
                <a:lnTo>
                  <a:pt x="744538" y="7929014"/>
                </a:lnTo>
                <a:lnTo>
                  <a:pt x="730250" y="7975051"/>
                </a:lnTo>
                <a:lnTo>
                  <a:pt x="719138" y="8027439"/>
                </a:lnTo>
                <a:lnTo>
                  <a:pt x="711200" y="8087764"/>
                </a:lnTo>
                <a:lnTo>
                  <a:pt x="709613" y="8156026"/>
                </a:lnTo>
                <a:lnTo>
                  <a:pt x="711200" y="8224289"/>
                </a:lnTo>
                <a:lnTo>
                  <a:pt x="719138" y="8284614"/>
                </a:lnTo>
                <a:lnTo>
                  <a:pt x="730250" y="8337001"/>
                </a:lnTo>
                <a:lnTo>
                  <a:pt x="744538" y="8383039"/>
                </a:lnTo>
                <a:lnTo>
                  <a:pt x="760413" y="8424314"/>
                </a:lnTo>
                <a:lnTo>
                  <a:pt x="779463" y="8460826"/>
                </a:lnTo>
                <a:lnTo>
                  <a:pt x="798513" y="8498926"/>
                </a:lnTo>
                <a:lnTo>
                  <a:pt x="817563" y="8537026"/>
                </a:lnTo>
                <a:lnTo>
                  <a:pt x="833438" y="8573540"/>
                </a:lnTo>
                <a:lnTo>
                  <a:pt x="849313" y="8614814"/>
                </a:lnTo>
                <a:lnTo>
                  <a:pt x="865188" y="8660852"/>
                </a:lnTo>
                <a:lnTo>
                  <a:pt x="876300" y="8713240"/>
                </a:lnTo>
                <a:lnTo>
                  <a:pt x="882650" y="8773564"/>
                </a:lnTo>
                <a:lnTo>
                  <a:pt x="885825" y="8840240"/>
                </a:lnTo>
                <a:lnTo>
                  <a:pt x="882650" y="8910090"/>
                </a:lnTo>
                <a:lnTo>
                  <a:pt x="876300" y="8970414"/>
                </a:lnTo>
                <a:lnTo>
                  <a:pt x="865188" y="9022802"/>
                </a:lnTo>
                <a:lnTo>
                  <a:pt x="849313" y="9068840"/>
                </a:lnTo>
                <a:lnTo>
                  <a:pt x="833438" y="9110114"/>
                </a:lnTo>
                <a:lnTo>
                  <a:pt x="817563" y="9146628"/>
                </a:lnTo>
                <a:lnTo>
                  <a:pt x="798513" y="9184728"/>
                </a:lnTo>
                <a:lnTo>
                  <a:pt x="779463" y="9222828"/>
                </a:lnTo>
                <a:lnTo>
                  <a:pt x="760413" y="9259340"/>
                </a:lnTo>
                <a:lnTo>
                  <a:pt x="744538" y="9300614"/>
                </a:lnTo>
                <a:lnTo>
                  <a:pt x="730250" y="9346652"/>
                </a:lnTo>
                <a:lnTo>
                  <a:pt x="719138" y="9399040"/>
                </a:lnTo>
                <a:lnTo>
                  <a:pt x="711200" y="9459364"/>
                </a:lnTo>
                <a:lnTo>
                  <a:pt x="709613" y="9527628"/>
                </a:lnTo>
                <a:lnTo>
                  <a:pt x="711200" y="9595890"/>
                </a:lnTo>
                <a:lnTo>
                  <a:pt x="719138" y="9656214"/>
                </a:lnTo>
                <a:lnTo>
                  <a:pt x="730250" y="9708602"/>
                </a:lnTo>
                <a:lnTo>
                  <a:pt x="744538" y="9754640"/>
                </a:lnTo>
                <a:lnTo>
                  <a:pt x="760413" y="9795914"/>
                </a:lnTo>
                <a:lnTo>
                  <a:pt x="779463" y="9832428"/>
                </a:lnTo>
                <a:lnTo>
                  <a:pt x="817563" y="9908628"/>
                </a:lnTo>
                <a:lnTo>
                  <a:pt x="833438" y="9945140"/>
                </a:lnTo>
                <a:lnTo>
                  <a:pt x="849313" y="9986414"/>
                </a:lnTo>
                <a:lnTo>
                  <a:pt x="865188" y="10032452"/>
                </a:lnTo>
                <a:lnTo>
                  <a:pt x="876300" y="10084840"/>
                </a:lnTo>
                <a:lnTo>
                  <a:pt x="882650" y="10145164"/>
                </a:lnTo>
                <a:lnTo>
                  <a:pt x="885825" y="10213428"/>
                </a:lnTo>
                <a:lnTo>
                  <a:pt x="882650" y="10281690"/>
                </a:lnTo>
                <a:lnTo>
                  <a:pt x="876300" y="10342014"/>
                </a:lnTo>
                <a:lnTo>
                  <a:pt x="865188" y="10394402"/>
                </a:lnTo>
                <a:lnTo>
                  <a:pt x="849313" y="10440440"/>
                </a:lnTo>
                <a:lnTo>
                  <a:pt x="833438" y="10481714"/>
                </a:lnTo>
                <a:lnTo>
                  <a:pt x="817563" y="10518228"/>
                </a:lnTo>
                <a:lnTo>
                  <a:pt x="798513" y="10556328"/>
                </a:lnTo>
                <a:lnTo>
                  <a:pt x="779463" y="10594428"/>
                </a:lnTo>
                <a:lnTo>
                  <a:pt x="760413" y="10630940"/>
                </a:lnTo>
                <a:lnTo>
                  <a:pt x="744538" y="10672214"/>
                </a:lnTo>
                <a:lnTo>
                  <a:pt x="730250" y="10718252"/>
                </a:lnTo>
                <a:lnTo>
                  <a:pt x="719138" y="10770640"/>
                </a:lnTo>
                <a:lnTo>
                  <a:pt x="711200" y="10830964"/>
                </a:lnTo>
                <a:lnTo>
                  <a:pt x="709613" y="10899228"/>
                </a:lnTo>
                <a:lnTo>
                  <a:pt x="711200" y="10967490"/>
                </a:lnTo>
                <a:lnTo>
                  <a:pt x="719138" y="11027814"/>
                </a:lnTo>
                <a:lnTo>
                  <a:pt x="730250" y="11080202"/>
                </a:lnTo>
                <a:lnTo>
                  <a:pt x="744538" y="11126240"/>
                </a:lnTo>
                <a:lnTo>
                  <a:pt x="760413" y="11167514"/>
                </a:lnTo>
                <a:lnTo>
                  <a:pt x="779463" y="11204028"/>
                </a:lnTo>
                <a:lnTo>
                  <a:pt x="798513" y="11242128"/>
                </a:lnTo>
                <a:lnTo>
                  <a:pt x="817563" y="11280228"/>
                </a:lnTo>
                <a:lnTo>
                  <a:pt x="833438" y="11316740"/>
                </a:lnTo>
                <a:lnTo>
                  <a:pt x="849313" y="11358014"/>
                </a:lnTo>
                <a:lnTo>
                  <a:pt x="865188" y="11404052"/>
                </a:lnTo>
                <a:lnTo>
                  <a:pt x="876300" y="11456440"/>
                </a:lnTo>
                <a:lnTo>
                  <a:pt x="882650" y="11516764"/>
                </a:lnTo>
                <a:lnTo>
                  <a:pt x="885825" y="11585028"/>
                </a:lnTo>
                <a:lnTo>
                  <a:pt x="882650" y="11653290"/>
                </a:lnTo>
                <a:lnTo>
                  <a:pt x="876300" y="11713614"/>
                </a:lnTo>
                <a:lnTo>
                  <a:pt x="865188" y="11766002"/>
                </a:lnTo>
                <a:lnTo>
                  <a:pt x="849313" y="11812040"/>
                </a:lnTo>
                <a:lnTo>
                  <a:pt x="833438" y="11853314"/>
                </a:lnTo>
                <a:lnTo>
                  <a:pt x="817563" y="11889828"/>
                </a:lnTo>
                <a:lnTo>
                  <a:pt x="798513" y="11927928"/>
                </a:lnTo>
                <a:lnTo>
                  <a:pt x="779463" y="11966028"/>
                </a:lnTo>
                <a:lnTo>
                  <a:pt x="760413" y="12002540"/>
                </a:lnTo>
                <a:lnTo>
                  <a:pt x="744538" y="12043814"/>
                </a:lnTo>
                <a:lnTo>
                  <a:pt x="730250" y="12089852"/>
                </a:lnTo>
                <a:lnTo>
                  <a:pt x="719138" y="12142240"/>
                </a:lnTo>
                <a:lnTo>
                  <a:pt x="712590" y="12192000"/>
                </a:lnTo>
                <a:lnTo>
                  <a:pt x="0" y="12192000"/>
                </a:lnTo>
                <a:lnTo>
                  <a:pt x="0" y="6779170"/>
                </a:lnTo>
                <a:lnTo>
                  <a:pt x="0" y="6779170"/>
                </a:lnTo>
                <a:lnTo>
                  <a:pt x="0" y="0"/>
                </a:lnTo>
                <a:lnTo>
                  <a:pt x="712590" y="0"/>
                </a:lnTo>
                <a:lnTo>
                  <a:pt x="719137" y="49758"/>
                </a:lnTo>
                <a:lnTo>
                  <a:pt x="730249" y="102145"/>
                </a:lnTo>
                <a:lnTo>
                  <a:pt x="744537" y="148183"/>
                </a:lnTo>
                <a:lnTo>
                  <a:pt x="760412" y="189458"/>
                </a:lnTo>
                <a:lnTo>
                  <a:pt x="779462" y="225970"/>
                </a:lnTo>
                <a:lnTo>
                  <a:pt x="798512" y="264070"/>
                </a:lnTo>
                <a:lnTo>
                  <a:pt x="817562" y="302170"/>
                </a:lnTo>
                <a:lnTo>
                  <a:pt x="833437" y="338683"/>
                </a:lnTo>
                <a:lnTo>
                  <a:pt x="849312" y="379958"/>
                </a:lnTo>
                <a:lnTo>
                  <a:pt x="865187" y="425995"/>
                </a:lnTo>
                <a:lnTo>
                  <a:pt x="876299" y="478383"/>
                </a:lnTo>
                <a:lnTo>
                  <a:pt x="882649" y="538708"/>
                </a:lnTo>
                <a:lnTo>
                  <a:pt x="885824" y="606970"/>
                </a:lnTo>
                <a:lnTo>
                  <a:pt x="882649" y="675233"/>
                </a:lnTo>
                <a:lnTo>
                  <a:pt x="876299" y="735558"/>
                </a:lnTo>
                <a:lnTo>
                  <a:pt x="865187" y="787945"/>
                </a:lnTo>
                <a:lnTo>
                  <a:pt x="849312" y="833983"/>
                </a:lnTo>
                <a:lnTo>
                  <a:pt x="833437" y="875258"/>
                </a:lnTo>
                <a:lnTo>
                  <a:pt x="817562" y="911770"/>
                </a:lnTo>
                <a:lnTo>
                  <a:pt x="798512" y="949870"/>
                </a:lnTo>
                <a:lnTo>
                  <a:pt x="779462" y="987970"/>
                </a:lnTo>
                <a:lnTo>
                  <a:pt x="760412" y="1024483"/>
                </a:lnTo>
                <a:lnTo>
                  <a:pt x="744537" y="1065758"/>
                </a:lnTo>
                <a:lnTo>
                  <a:pt x="730249" y="1111795"/>
                </a:lnTo>
                <a:lnTo>
                  <a:pt x="719137" y="1164183"/>
                </a:lnTo>
                <a:lnTo>
                  <a:pt x="711199" y="1224508"/>
                </a:lnTo>
                <a:lnTo>
                  <a:pt x="709612" y="1292770"/>
                </a:lnTo>
                <a:lnTo>
                  <a:pt x="711199" y="1361033"/>
                </a:lnTo>
                <a:lnTo>
                  <a:pt x="719137" y="1421358"/>
                </a:lnTo>
                <a:lnTo>
                  <a:pt x="730249" y="1473745"/>
                </a:lnTo>
                <a:lnTo>
                  <a:pt x="744537" y="1519783"/>
                </a:lnTo>
                <a:lnTo>
                  <a:pt x="760412" y="1561058"/>
                </a:lnTo>
                <a:lnTo>
                  <a:pt x="779462" y="1597570"/>
                </a:lnTo>
                <a:lnTo>
                  <a:pt x="798512" y="1635670"/>
                </a:lnTo>
                <a:lnTo>
                  <a:pt x="817562" y="1673770"/>
                </a:lnTo>
                <a:lnTo>
                  <a:pt x="833437" y="1710283"/>
                </a:lnTo>
                <a:lnTo>
                  <a:pt x="849312" y="1751558"/>
                </a:lnTo>
                <a:lnTo>
                  <a:pt x="865187" y="1797595"/>
                </a:lnTo>
                <a:lnTo>
                  <a:pt x="876299" y="1849983"/>
                </a:lnTo>
                <a:lnTo>
                  <a:pt x="882649" y="1910308"/>
                </a:lnTo>
                <a:lnTo>
                  <a:pt x="885824" y="1978570"/>
                </a:lnTo>
                <a:lnTo>
                  <a:pt x="882649" y="2046833"/>
                </a:lnTo>
                <a:lnTo>
                  <a:pt x="876299" y="2107158"/>
                </a:lnTo>
                <a:lnTo>
                  <a:pt x="865187" y="2159545"/>
                </a:lnTo>
                <a:lnTo>
                  <a:pt x="849312" y="2205583"/>
                </a:lnTo>
                <a:lnTo>
                  <a:pt x="833437" y="2246858"/>
                </a:lnTo>
                <a:lnTo>
                  <a:pt x="817562" y="2283370"/>
                </a:lnTo>
                <a:lnTo>
                  <a:pt x="798512" y="2321470"/>
                </a:lnTo>
                <a:lnTo>
                  <a:pt x="779462" y="2359570"/>
                </a:lnTo>
                <a:lnTo>
                  <a:pt x="760412" y="2396083"/>
                </a:lnTo>
                <a:lnTo>
                  <a:pt x="744537" y="2437358"/>
                </a:lnTo>
                <a:lnTo>
                  <a:pt x="730249" y="2483395"/>
                </a:lnTo>
                <a:lnTo>
                  <a:pt x="719137" y="2535782"/>
                </a:lnTo>
                <a:lnTo>
                  <a:pt x="711199" y="2596108"/>
                </a:lnTo>
                <a:lnTo>
                  <a:pt x="709612" y="2664370"/>
                </a:lnTo>
                <a:lnTo>
                  <a:pt x="711199" y="2732633"/>
                </a:lnTo>
                <a:lnTo>
                  <a:pt x="719137" y="2792958"/>
                </a:lnTo>
                <a:lnTo>
                  <a:pt x="730249" y="2845345"/>
                </a:lnTo>
                <a:lnTo>
                  <a:pt x="744537" y="2891383"/>
                </a:lnTo>
                <a:lnTo>
                  <a:pt x="760412" y="2932658"/>
                </a:lnTo>
                <a:lnTo>
                  <a:pt x="779462" y="2969170"/>
                </a:lnTo>
                <a:lnTo>
                  <a:pt x="798512" y="3007270"/>
                </a:lnTo>
                <a:lnTo>
                  <a:pt x="817562" y="3045370"/>
                </a:lnTo>
                <a:lnTo>
                  <a:pt x="833437" y="3081883"/>
                </a:lnTo>
                <a:lnTo>
                  <a:pt x="849312" y="3123158"/>
                </a:lnTo>
                <a:lnTo>
                  <a:pt x="865187" y="3169195"/>
                </a:lnTo>
                <a:lnTo>
                  <a:pt x="876299" y="3221583"/>
                </a:lnTo>
                <a:lnTo>
                  <a:pt x="882649" y="3281908"/>
                </a:lnTo>
                <a:lnTo>
                  <a:pt x="885824" y="3348582"/>
                </a:lnTo>
                <a:lnTo>
                  <a:pt x="882649" y="3418433"/>
                </a:lnTo>
                <a:lnTo>
                  <a:pt x="876299" y="3478758"/>
                </a:lnTo>
                <a:lnTo>
                  <a:pt x="865187" y="3531145"/>
                </a:lnTo>
                <a:lnTo>
                  <a:pt x="849312" y="3577183"/>
                </a:lnTo>
                <a:lnTo>
                  <a:pt x="833437" y="3618458"/>
                </a:lnTo>
                <a:lnTo>
                  <a:pt x="817562" y="3654970"/>
                </a:lnTo>
                <a:lnTo>
                  <a:pt x="798512" y="3693070"/>
                </a:lnTo>
                <a:lnTo>
                  <a:pt x="779462" y="3731170"/>
                </a:lnTo>
                <a:lnTo>
                  <a:pt x="760412" y="3767683"/>
                </a:lnTo>
                <a:lnTo>
                  <a:pt x="744537" y="3808958"/>
                </a:lnTo>
                <a:lnTo>
                  <a:pt x="730249" y="3854995"/>
                </a:lnTo>
                <a:lnTo>
                  <a:pt x="719137" y="3907383"/>
                </a:lnTo>
                <a:lnTo>
                  <a:pt x="711199" y="3967708"/>
                </a:lnTo>
                <a:lnTo>
                  <a:pt x="709612" y="4035970"/>
                </a:lnTo>
                <a:lnTo>
                  <a:pt x="711199" y="4104233"/>
                </a:lnTo>
                <a:lnTo>
                  <a:pt x="719137" y="4164557"/>
                </a:lnTo>
                <a:lnTo>
                  <a:pt x="730249" y="4216946"/>
                </a:lnTo>
                <a:lnTo>
                  <a:pt x="744537" y="4262982"/>
                </a:lnTo>
                <a:lnTo>
                  <a:pt x="760412" y="4304258"/>
                </a:lnTo>
                <a:lnTo>
                  <a:pt x="779462" y="4340770"/>
                </a:lnTo>
                <a:lnTo>
                  <a:pt x="817562" y="4416970"/>
                </a:lnTo>
                <a:lnTo>
                  <a:pt x="833437" y="4453483"/>
                </a:lnTo>
                <a:lnTo>
                  <a:pt x="849312" y="4494758"/>
                </a:lnTo>
                <a:lnTo>
                  <a:pt x="865187" y="4540795"/>
                </a:lnTo>
                <a:lnTo>
                  <a:pt x="876299" y="4593183"/>
                </a:lnTo>
                <a:lnTo>
                  <a:pt x="882649" y="4653508"/>
                </a:lnTo>
                <a:lnTo>
                  <a:pt x="885824" y="4721770"/>
                </a:lnTo>
                <a:lnTo>
                  <a:pt x="882649" y="4790033"/>
                </a:lnTo>
                <a:lnTo>
                  <a:pt x="876299" y="4850357"/>
                </a:lnTo>
                <a:lnTo>
                  <a:pt x="865187" y="4902746"/>
                </a:lnTo>
                <a:lnTo>
                  <a:pt x="849312" y="4948782"/>
                </a:lnTo>
                <a:lnTo>
                  <a:pt x="833437" y="4990057"/>
                </a:lnTo>
                <a:lnTo>
                  <a:pt x="817562" y="5026570"/>
                </a:lnTo>
                <a:lnTo>
                  <a:pt x="798512" y="5064670"/>
                </a:lnTo>
                <a:lnTo>
                  <a:pt x="779462" y="5102770"/>
                </a:lnTo>
                <a:lnTo>
                  <a:pt x="760412" y="5139283"/>
                </a:lnTo>
                <a:lnTo>
                  <a:pt x="744537" y="5180558"/>
                </a:lnTo>
                <a:lnTo>
                  <a:pt x="730249" y="5226595"/>
                </a:lnTo>
                <a:lnTo>
                  <a:pt x="719137" y="5278983"/>
                </a:lnTo>
                <a:lnTo>
                  <a:pt x="711199" y="5339307"/>
                </a:lnTo>
                <a:lnTo>
                  <a:pt x="709612" y="5407570"/>
                </a:lnTo>
                <a:lnTo>
                  <a:pt x="711199" y="5475833"/>
                </a:lnTo>
                <a:lnTo>
                  <a:pt x="719137" y="5536158"/>
                </a:lnTo>
                <a:lnTo>
                  <a:pt x="730249" y="5588545"/>
                </a:lnTo>
                <a:lnTo>
                  <a:pt x="744537" y="5634583"/>
                </a:lnTo>
                <a:lnTo>
                  <a:pt x="760412" y="5675858"/>
                </a:lnTo>
                <a:lnTo>
                  <a:pt x="779462" y="5712371"/>
                </a:lnTo>
                <a:lnTo>
                  <a:pt x="798512" y="5750471"/>
                </a:lnTo>
                <a:lnTo>
                  <a:pt x="817562" y="5788571"/>
                </a:lnTo>
                <a:lnTo>
                  <a:pt x="833437" y="5825083"/>
                </a:lnTo>
                <a:lnTo>
                  <a:pt x="849312" y="5866358"/>
                </a:lnTo>
                <a:lnTo>
                  <a:pt x="865187" y="5912395"/>
                </a:lnTo>
                <a:lnTo>
                  <a:pt x="876299" y="5964783"/>
                </a:lnTo>
                <a:lnTo>
                  <a:pt x="882649" y="6025108"/>
                </a:lnTo>
                <a:lnTo>
                  <a:pt x="885824" y="6093370"/>
                </a:lnTo>
                <a:lnTo>
                  <a:pt x="885703" y="6095988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005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DD0AEE21-CF4B-4395-A100-EFB0EB995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DBD9A-1B56-4D4B-856B-89CC682C6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42EE89-46A6-4616-987D-6468BC707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C882D57-BFE8-C323-A7ED-731D47F85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735413"/>
            <a:ext cx="8178799" cy="4743702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5A29992-9794-4D64-AB37-EA803ED6C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4129089" y="1843086"/>
            <a:ext cx="885825" cy="9144000"/>
          </a:xfrm>
          <a:custGeom>
            <a:avLst/>
            <a:gdLst>
              <a:gd name="connsiteX0" fmla="*/ 885825 w 885825"/>
              <a:gd name="connsiteY0" fmla="*/ 6098626 h 12192000"/>
              <a:gd name="connsiteX1" fmla="*/ 882650 w 885825"/>
              <a:gd name="connsiteY1" fmla="*/ 6166889 h 12192000"/>
              <a:gd name="connsiteX2" fmla="*/ 876300 w 885825"/>
              <a:gd name="connsiteY2" fmla="*/ 6227214 h 12192000"/>
              <a:gd name="connsiteX3" fmla="*/ 865188 w 885825"/>
              <a:gd name="connsiteY3" fmla="*/ 6279601 h 12192000"/>
              <a:gd name="connsiteX4" fmla="*/ 849313 w 885825"/>
              <a:gd name="connsiteY4" fmla="*/ 6325639 h 12192000"/>
              <a:gd name="connsiteX5" fmla="*/ 833438 w 885825"/>
              <a:gd name="connsiteY5" fmla="*/ 6366914 h 12192000"/>
              <a:gd name="connsiteX6" fmla="*/ 817563 w 885825"/>
              <a:gd name="connsiteY6" fmla="*/ 6403426 h 12192000"/>
              <a:gd name="connsiteX7" fmla="*/ 798513 w 885825"/>
              <a:gd name="connsiteY7" fmla="*/ 6441526 h 12192000"/>
              <a:gd name="connsiteX8" fmla="*/ 779463 w 885825"/>
              <a:gd name="connsiteY8" fmla="*/ 6479626 h 12192000"/>
              <a:gd name="connsiteX9" fmla="*/ 760413 w 885825"/>
              <a:gd name="connsiteY9" fmla="*/ 6516139 h 12192000"/>
              <a:gd name="connsiteX10" fmla="*/ 744538 w 885825"/>
              <a:gd name="connsiteY10" fmla="*/ 6557414 h 12192000"/>
              <a:gd name="connsiteX11" fmla="*/ 730250 w 885825"/>
              <a:gd name="connsiteY11" fmla="*/ 6603451 h 12192000"/>
              <a:gd name="connsiteX12" fmla="*/ 719138 w 885825"/>
              <a:gd name="connsiteY12" fmla="*/ 6655839 h 12192000"/>
              <a:gd name="connsiteX13" fmla="*/ 711200 w 885825"/>
              <a:gd name="connsiteY13" fmla="*/ 6716164 h 12192000"/>
              <a:gd name="connsiteX14" fmla="*/ 709613 w 885825"/>
              <a:gd name="connsiteY14" fmla="*/ 6784426 h 12192000"/>
              <a:gd name="connsiteX15" fmla="*/ 711200 w 885825"/>
              <a:gd name="connsiteY15" fmla="*/ 6852689 h 12192000"/>
              <a:gd name="connsiteX16" fmla="*/ 719138 w 885825"/>
              <a:gd name="connsiteY16" fmla="*/ 6913014 h 12192000"/>
              <a:gd name="connsiteX17" fmla="*/ 730250 w 885825"/>
              <a:gd name="connsiteY17" fmla="*/ 6965401 h 12192000"/>
              <a:gd name="connsiteX18" fmla="*/ 744538 w 885825"/>
              <a:gd name="connsiteY18" fmla="*/ 7011439 h 12192000"/>
              <a:gd name="connsiteX19" fmla="*/ 760413 w 885825"/>
              <a:gd name="connsiteY19" fmla="*/ 7052714 h 12192000"/>
              <a:gd name="connsiteX20" fmla="*/ 779463 w 885825"/>
              <a:gd name="connsiteY20" fmla="*/ 7089226 h 12192000"/>
              <a:gd name="connsiteX21" fmla="*/ 798513 w 885825"/>
              <a:gd name="connsiteY21" fmla="*/ 7127326 h 12192000"/>
              <a:gd name="connsiteX22" fmla="*/ 817563 w 885825"/>
              <a:gd name="connsiteY22" fmla="*/ 7165426 h 12192000"/>
              <a:gd name="connsiteX23" fmla="*/ 833438 w 885825"/>
              <a:gd name="connsiteY23" fmla="*/ 7201939 h 12192000"/>
              <a:gd name="connsiteX24" fmla="*/ 849313 w 885825"/>
              <a:gd name="connsiteY24" fmla="*/ 7243214 h 12192000"/>
              <a:gd name="connsiteX25" fmla="*/ 865188 w 885825"/>
              <a:gd name="connsiteY25" fmla="*/ 7289251 h 12192000"/>
              <a:gd name="connsiteX26" fmla="*/ 876300 w 885825"/>
              <a:gd name="connsiteY26" fmla="*/ 7341639 h 12192000"/>
              <a:gd name="connsiteX27" fmla="*/ 882650 w 885825"/>
              <a:gd name="connsiteY27" fmla="*/ 7401964 h 12192000"/>
              <a:gd name="connsiteX28" fmla="*/ 885825 w 885825"/>
              <a:gd name="connsiteY28" fmla="*/ 7470226 h 12192000"/>
              <a:gd name="connsiteX29" fmla="*/ 882650 w 885825"/>
              <a:gd name="connsiteY29" fmla="*/ 7538489 h 12192000"/>
              <a:gd name="connsiteX30" fmla="*/ 876300 w 885825"/>
              <a:gd name="connsiteY30" fmla="*/ 7598814 h 12192000"/>
              <a:gd name="connsiteX31" fmla="*/ 865188 w 885825"/>
              <a:gd name="connsiteY31" fmla="*/ 7651201 h 12192000"/>
              <a:gd name="connsiteX32" fmla="*/ 849313 w 885825"/>
              <a:gd name="connsiteY32" fmla="*/ 7697239 h 12192000"/>
              <a:gd name="connsiteX33" fmla="*/ 833438 w 885825"/>
              <a:gd name="connsiteY33" fmla="*/ 7738514 h 12192000"/>
              <a:gd name="connsiteX34" fmla="*/ 817563 w 885825"/>
              <a:gd name="connsiteY34" fmla="*/ 7775026 h 12192000"/>
              <a:gd name="connsiteX35" fmla="*/ 798513 w 885825"/>
              <a:gd name="connsiteY35" fmla="*/ 7813126 h 12192000"/>
              <a:gd name="connsiteX36" fmla="*/ 779463 w 885825"/>
              <a:gd name="connsiteY36" fmla="*/ 7851226 h 12192000"/>
              <a:gd name="connsiteX37" fmla="*/ 760413 w 885825"/>
              <a:gd name="connsiteY37" fmla="*/ 7887739 h 12192000"/>
              <a:gd name="connsiteX38" fmla="*/ 744538 w 885825"/>
              <a:gd name="connsiteY38" fmla="*/ 7929014 h 12192000"/>
              <a:gd name="connsiteX39" fmla="*/ 730250 w 885825"/>
              <a:gd name="connsiteY39" fmla="*/ 7975051 h 12192000"/>
              <a:gd name="connsiteX40" fmla="*/ 719138 w 885825"/>
              <a:gd name="connsiteY40" fmla="*/ 8027439 h 12192000"/>
              <a:gd name="connsiteX41" fmla="*/ 711200 w 885825"/>
              <a:gd name="connsiteY41" fmla="*/ 8087764 h 12192000"/>
              <a:gd name="connsiteX42" fmla="*/ 709613 w 885825"/>
              <a:gd name="connsiteY42" fmla="*/ 8156026 h 12192000"/>
              <a:gd name="connsiteX43" fmla="*/ 711200 w 885825"/>
              <a:gd name="connsiteY43" fmla="*/ 8224289 h 12192000"/>
              <a:gd name="connsiteX44" fmla="*/ 719138 w 885825"/>
              <a:gd name="connsiteY44" fmla="*/ 8284614 h 12192000"/>
              <a:gd name="connsiteX45" fmla="*/ 730250 w 885825"/>
              <a:gd name="connsiteY45" fmla="*/ 8337001 h 12192000"/>
              <a:gd name="connsiteX46" fmla="*/ 744538 w 885825"/>
              <a:gd name="connsiteY46" fmla="*/ 8383039 h 12192000"/>
              <a:gd name="connsiteX47" fmla="*/ 760413 w 885825"/>
              <a:gd name="connsiteY47" fmla="*/ 8424314 h 12192000"/>
              <a:gd name="connsiteX48" fmla="*/ 779463 w 885825"/>
              <a:gd name="connsiteY48" fmla="*/ 8460826 h 12192000"/>
              <a:gd name="connsiteX49" fmla="*/ 798513 w 885825"/>
              <a:gd name="connsiteY49" fmla="*/ 8498926 h 12192000"/>
              <a:gd name="connsiteX50" fmla="*/ 817563 w 885825"/>
              <a:gd name="connsiteY50" fmla="*/ 8537026 h 12192000"/>
              <a:gd name="connsiteX51" fmla="*/ 833438 w 885825"/>
              <a:gd name="connsiteY51" fmla="*/ 8573540 h 12192000"/>
              <a:gd name="connsiteX52" fmla="*/ 849313 w 885825"/>
              <a:gd name="connsiteY52" fmla="*/ 8614814 h 12192000"/>
              <a:gd name="connsiteX53" fmla="*/ 865188 w 885825"/>
              <a:gd name="connsiteY53" fmla="*/ 8660852 h 12192000"/>
              <a:gd name="connsiteX54" fmla="*/ 876300 w 885825"/>
              <a:gd name="connsiteY54" fmla="*/ 8713240 h 12192000"/>
              <a:gd name="connsiteX55" fmla="*/ 882650 w 885825"/>
              <a:gd name="connsiteY55" fmla="*/ 8773564 h 12192000"/>
              <a:gd name="connsiteX56" fmla="*/ 885825 w 885825"/>
              <a:gd name="connsiteY56" fmla="*/ 8840240 h 12192000"/>
              <a:gd name="connsiteX57" fmla="*/ 882650 w 885825"/>
              <a:gd name="connsiteY57" fmla="*/ 8910090 h 12192000"/>
              <a:gd name="connsiteX58" fmla="*/ 876300 w 885825"/>
              <a:gd name="connsiteY58" fmla="*/ 8970414 h 12192000"/>
              <a:gd name="connsiteX59" fmla="*/ 865188 w 885825"/>
              <a:gd name="connsiteY59" fmla="*/ 9022802 h 12192000"/>
              <a:gd name="connsiteX60" fmla="*/ 849313 w 885825"/>
              <a:gd name="connsiteY60" fmla="*/ 9068840 h 12192000"/>
              <a:gd name="connsiteX61" fmla="*/ 833438 w 885825"/>
              <a:gd name="connsiteY61" fmla="*/ 9110114 h 12192000"/>
              <a:gd name="connsiteX62" fmla="*/ 817563 w 885825"/>
              <a:gd name="connsiteY62" fmla="*/ 9146628 h 12192000"/>
              <a:gd name="connsiteX63" fmla="*/ 798513 w 885825"/>
              <a:gd name="connsiteY63" fmla="*/ 9184728 h 12192000"/>
              <a:gd name="connsiteX64" fmla="*/ 779463 w 885825"/>
              <a:gd name="connsiteY64" fmla="*/ 9222828 h 12192000"/>
              <a:gd name="connsiteX65" fmla="*/ 760413 w 885825"/>
              <a:gd name="connsiteY65" fmla="*/ 9259340 h 12192000"/>
              <a:gd name="connsiteX66" fmla="*/ 744538 w 885825"/>
              <a:gd name="connsiteY66" fmla="*/ 9300614 h 12192000"/>
              <a:gd name="connsiteX67" fmla="*/ 730250 w 885825"/>
              <a:gd name="connsiteY67" fmla="*/ 9346652 h 12192000"/>
              <a:gd name="connsiteX68" fmla="*/ 719138 w 885825"/>
              <a:gd name="connsiteY68" fmla="*/ 9399040 h 12192000"/>
              <a:gd name="connsiteX69" fmla="*/ 711200 w 885825"/>
              <a:gd name="connsiteY69" fmla="*/ 9459364 h 12192000"/>
              <a:gd name="connsiteX70" fmla="*/ 709613 w 885825"/>
              <a:gd name="connsiteY70" fmla="*/ 9527628 h 12192000"/>
              <a:gd name="connsiteX71" fmla="*/ 711200 w 885825"/>
              <a:gd name="connsiteY71" fmla="*/ 9595890 h 12192000"/>
              <a:gd name="connsiteX72" fmla="*/ 719138 w 885825"/>
              <a:gd name="connsiteY72" fmla="*/ 9656214 h 12192000"/>
              <a:gd name="connsiteX73" fmla="*/ 730250 w 885825"/>
              <a:gd name="connsiteY73" fmla="*/ 9708602 h 12192000"/>
              <a:gd name="connsiteX74" fmla="*/ 744538 w 885825"/>
              <a:gd name="connsiteY74" fmla="*/ 9754640 h 12192000"/>
              <a:gd name="connsiteX75" fmla="*/ 760413 w 885825"/>
              <a:gd name="connsiteY75" fmla="*/ 9795914 h 12192000"/>
              <a:gd name="connsiteX76" fmla="*/ 779463 w 885825"/>
              <a:gd name="connsiteY76" fmla="*/ 9832428 h 12192000"/>
              <a:gd name="connsiteX77" fmla="*/ 817563 w 885825"/>
              <a:gd name="connsiteY77" fmla="*/ 9908628 h 12192000"/>
              <a:gd name="connsiteX78" fmla="*/ 833438 w 885825"/>
              <a:gd name="connsiteY78" fmla="*/ 9945140 h 12192000"/>
              <a:gd name="connsiteX79" fmla="*/ 849313 w 885825"/>
              <a:gd name="connsiteY79" fmla="*/ 9986414 h 12192000"/>
              <a:gd name="connsiteX80" fmla="*/ 865188 w 885825"/>
              <a:gd name="connsiteY80" fmla="*/ 10032452 h 12192000"/>
              <a:gd name="connsiteX81" fmla="*/ 876300 w 885825"/>
              <a:gd name="connsiteY81" fmla="*/ 10084840 h 12192000"/>
              <a:gd name="connsiteX82" fmla="*/ 882650 w 885825"/>
              <a:gd name="connsiteY82" fmla="*/ 10145164 h 12192000"/>
              <a:gd name="connsiteX83" fmla="*/ 885825 w 885825"/>
              <a:gd name="connsiteY83" fmla="*/ 10213428 h 12192000"/>
              <a:gd name="connsiteX84" fmla="*/ 882650 w 885825"/>
              <a:gd name="connsiteY84" fmla="*/ 10281690 h 12192000"/>
              <a:gd name="connsiteX85" fmla="*/ 876300 w 885825"/>
              <a:gd name="connsiteY85" fmla="*/ 10342014 h 12192000"/>
              <a:gd name="connsiteX86" fmla="*/ 865188 w 885825"/>
              <a:gd name="connsiteY86" fmla="*/ 10394402 h 12192000"/>
              <a:gd name="connsiteX87" fmla="*/ 849313 w 885825"/>
              <a:gd name="connsiteY87" fmla="*/ 10440440 h 12192000"/>
              <a:gd name="connsiteX88" fmla="*/ 833438 w 885825"/>
              <a:gd name="connsiteY88" fmla="*/ 10481714 h 12192000"/>
              <a:gd name="connsiteX89" fmla="*/ 817563 w 885825"/>
              <a:gd name="connsiteY89" fmla="*/ 10518228 h 12192000"/>
              <a:gd name="connsiteX90" fmla="*/ 798513 w 885825"/>
              <a:gd name="connsiteY90" fmla="*/ 10556328 h 12192000"/>
              <a:gd name="connsiteX91" fmla="*/ 779463 w 885825"/>
              <a:gd name="connsiteY91" fmla="*/ 10594428 h 12192000"/>
              <a:gd name="connsiteX92" fmla="*/ 760413 w 885825"/>
              <a:gd name="connsiteY92" fmla="*/ 10630940 h 12192000"/>
              <a:gd name="connsiteX93" fmla="*/ 744538 w 885825"/>
              <a:gd name="connsiteY93" fmla="*/ 10672214 h 12192000"/>
              <a:gd name="connsiteX94" fmla="*/ 730250 w 885825"/>
              <a:gd name="connsiteY94" fmla="*/ 10718252 h 12192000"/>
              <a:gd name="connsiteX95" fmla="*/ 719138 w 885825"/>
              <a:gd name="connsiteY95" fmla="*/ 10770640 h 12192000"/>
              <a:gd name="connsiteX96" fmla="*/ 711200 w 885825"/>
              <a:gd name="connsiteY96" fmla="*/ 10830964 h 12192000"/>
              <a:gd name="connsiteX97" fmla="*/ 709613 w 885825"/>
              <a:gd name="connsiteY97" fmla="*/ 10899228 h 12192000"/>
              <a:gd name="connsiteX98" fmla="*/ 711200 w 885825"/>
              <a:gd name="connsiteY98" fmla="*/ 10967490 h 12192000"/>
              <a:gd name="connsiteX99" fmla="*/ 719138 w 885825"/>
              <a:gd name="connsiteY99" fmla="*/ 11027814 h 12192000"/>
              <a:gd name="connsiteX100" fmla="*/ 730250 w 885825"/>
              <a:gd name="connsiteY100" fmla="*/ 11080202 h 12192000"/>
              <a:gd name="connsiteX101" fmla="*/ 744538 w 885825"/>
              <a:gd name="connsiteY101" fmla="*/ 11126240 h 12192000"/>
              <a:gd name="connsiteX102" fmla="*/ 760413 w 885825"/>
              <a:gd name="connsiteY102" fmla="*/ 11167514 h 12192000"/>
              <a:gd name="connsiteX103" fmla="*/ 779463 w 885825"/>
              <a:gd name="connsiteY103" fmla="*/ 11204028 h 12192000"/>
              <a:gd name="connsiteX104" fmla="*/ 798513 w 885825"/>
              <a:gd name="connsiteY104" fmla="*/ 11242128 h 12192000"/>
              <a:gd name="connsiteX105" fmla="*/ 817563 w 885825"/>
              <a:gd name="connsiteY105" fmla="*/ 11280228 h 12192000"/>
              <a:gd name="connsiteX106" fmla="*/ 833438 w 885825"/>
              <a:gd name="connsiteY106" fmla="*/ 11316740 h 12192000"/>
              <a:gd name="connsiteX107" fmla="*/ 849313 w 885825"/>
              <a:gd name="connsiteY107" fmla="*/ 11358014 h 12192000"/>
              <a:gd name="connsiteX108" fmla="*/ 865188 w 885825"/>
              <a:gd name="connsiteY108" fmla="*/ 11404052 h 12192000"/>
              <a:gd name="connsiteX109" fmla="*/ 876300 w 885825"/>
              <a:gd name="connsiteY109" fmla="*/ 11456440 h 12192000"/>
              <a:gd name="connsiteX110" fmla="*/ 882650 w 885825"/>
              <a:gd name="connsiteY110" fmla="*/ 11516764 h 12192000"/>
              <a:gd name="connsiteX111" fmla="*/ 885825 w 885825"/>
              <a:gd name="connsiteY111" fmla="*/ 11585028 h 12192000"/>
              <a:gd name="connsiteX112" fmla="*/ 882650 w 885825"/>
              <a:gd name="connsiteY112" fmla="*/ 11653290 h 12192000"/>
              <a:gd name="connsiteX113" fmla="*/ 876300 w 885825"/>
              <a:gd name="connsiteY113" fmla="*/ 11713614 h 12192000"/>
              <a:gd name="connsiteX114" fmla="*/ 865188 w 885825"/>
              <a:gd name="connsiteY114" fmla="*/ 11766002 h 12192000"/>
              <a:gd name="connsiteX115" fmla="*/ 849313 w 885825"/>
              <a:gd name="connsiteY115" fmla="*/ 11812040 h 12192000"/>
              <a:gd name="connsiteX116" fmla="*/ 833438 w 885825"/>
              <a:gd name="connsiteY116" fmla="*/ 11853314 h 12192000"/>
              <a:gd name="connsiteX117" fmla="*/ 817563 w 885825"/>
              <a:gd name="connsiteY117" fmla="*/ 11889828 h 12192000"/>
              <a:gd name="connsiteX118" fmla="*/ 798513 w 885825"/>
              <a:gd name="connsiteY118" fmla="*/ 11927928 h 12192000"/>
              <a:gd name="connsiteX119" fmla="*/ 779463 w 885825"/>
              <a:gd name="connsiteY119" fmla="*/ 11966028 h 12192000"/>
              <a:gd name="connsiteX120" fmla="*/ 760413 w 885825"/>
              <a:gd name="connsiteY120" fmla="*/ 12002540 h 12192000"/>
              <a:gd name="connsiteX121" fmla="*/ 744538 w 885825"/>
              <a:gd name="connsiteY121" fmla="*/ 12043814 h 12192000"/>
              <a:gd name="connsiteX122" fmla="*/ 730250 w 885825"/>
              <a:gd name="connsiteY122" fmla="*/ 12089852 h 12192000"/>
              <a:gd name="connsiteX123" fmla="*/ 719138 w 885825"/>
              <a:gd name="connsiteY123" fmla="*/ 12142240 h 12192000"/>
              <a:gd name="connsiteX124" fmla="*/ 712590 w 885825"/>
              <a:gd name="connsiteY124" fmla="*/ 12192000 h 12192000"/>
              <a:gd name="connsiteX125" fmla="*/ 0 w 885825"/>
              <a:gd name="connsiteY125" fmla="*/ 12192000 h 12192000"/>
              <a:gd name="connsiteX126" fmla="*/ 0 w 885825"/>
              <a:gd name="connsiteY126" fmla="*/ 6779170 h 12192000"/>
              <a:gd name="connsiteX127" fmla="*/ 0 w 885825"/>
              <a:gd name="connsiteY127" fmla="*/ 6779170 h 12192000"/>
              <a:gd name="connsiteX128" fmla="*/ 0 w 885825"/>
              <a:gd name="connsiteY128" fmla="*/ 0 h 12192000"/>
              <a:gd name="connsiteX129" fmla="*/ 712590 w 885825"/>
              <a:gd name="connsiteY129" fmla="*/ 0 h 12192000"/>
              <a:gd name="connsiteX130" fmla="*/ 719137 w 885825"/>
              <a:gd name="connsiteY130" fmla="*/ 49758 h 12192000"/>
              <a:gd name="connsiteX131" fmla="*/ 730249 w 885825"/>
              <a:gd name="connsiteY131" fmla="*/ 102145 h 12192000"/>
              <a:gd name="connsiteX132" fmla="*/ 744537 w 885825"/>
              <a:gd name="connsiteY132" fmla="*/ 148183 h 12192000"/>
              <a:gd name="connsiteX133" fmla="*/ 760412 w 885825"/>
              <a:gd name="connsiteY133" fmla="*/ 189458 h 12192000"/>
              <a:gd name="connsiteX134" fmla="*/ 779462 w 885825"/>
              <a:gd name="connsiteY134" fmla="*/ 225970 h 12192000"/>
              <a:gd name="connsiteX135" fmla="*/ 798512 w 885825"/>
              <a:gd name="connsiteY135" fmla="*/ 264070 h 12192000"/>
              <a:gd name="connsiteX136" fmla="*/ 817562 w 885825"/>
              <a:gd name="connsiteY136" fmla="*/ 302170 h 12192000"/>
              <a:gd name="connsiteX137" fmla="*/ 833437 w 885825"/>
              <a:gd name="connsiteY137" fmla="*/ 338683 h 12192000"/>
              <a:gd name="connsiteX138" fmla="*/ 849312 w 885825"/>
              <a:gd name="connsiteY138" fmla="*/ 379958 h 12192000"/>
              <a:gd name="connsiteX139" fmla="*/ 865187 w 885825"/>
              <a:gd name="connsiteY139" fmla="*/ 425995 h 12192000"/>
              <a:gd name="connsiteX140" fmla="*/ 876299 w 885825"/>
              <a:gd name="connsiteY140" fmla="*/ 478383 h 12192000"/>
              <a:gd name="connsiteX141" fmla="*/ 882649 w 885825"/>
              <a:gd name="connsiteY141" fmla="*/ 538708 h 12192000"/>
              <a:gd name="connsiteX142" fmla="*/ 885824 w 885825"/>
              <a:gd name="connsiteY142" fmla="*/ 606970 h 12192000"/>
              <a:gd name="connsiteX143" fmla="*/ 882649 w 885825"/>
              <a:gd name="connsiteY143" fmla="*/ 675233 h 12192000"/>
              <a:gd name="connsiteX144" fmla="*/ 876299 w 885825"/>
              <a:gd name="connsiteY144" fmla="*/ 735558 h 12192000"/>
              <a:gd name="connsiteX145" fmla="*/ 865187 w 885825"/>
              <a:gd name="connsiteY145" fmla="*/ 787945 h 12192000"/>
              <a:gd name="connsiteX146" fmla="*/ 849312 w 885825"/>
              <a:gd name="connsiteY146" fmla="*/ 833983 h 12192000"/>
              <a:gd name="connsiteX147" fmla="*/ 833437 w 885825"/>
              <a:gd name="connsiteY147" fmla="*/ 875258 h 12192000"/>
              <a:gd name="connsiteX148" fmla="*/ 817562 w 885825"/>
              <a:gd name="connsiteY148" fmla="*/ 911770 h 12192000"/>
              <a:gd name="connsiteX149" fmla="*/ 798512 w 885825"/>
              <a:gd name="connsiteY149" fmla="*/ 949870 h 12192000"/>
              <a:gd name="connsiteX150" fmla="*/ 779462 w 885825"/>
              <a:gd name="connsiteY150" fmla="*/ 987970 h 12192000"/>
              <a:gd name="connsiteX151" fmla="*/ 760412 w 885825"/>
              <a:gd name="connsiteY151" fmla="*/ 1024483 h 12192000"/>
              <a:gd name="connsiteX152" fmla="*/ 744537 w 885825"/>
              <a:gd name="connsiteY152" fmla="*/ 1065758 h 12192000"/>
              <a:gd name="connsiteX153" fmla="*/ 730249 w 885825"/>
              <a:gd name="connsiteY153" fmla="*/ 1111795 h 12192000"/>
              <a:gd name="connsiteX154" fmla="*/ 719137 w 885825"/>
              <a:gd name="connsiteY154" fmla="*/ 1164183 h 12192000"/>
              <a:gd name="connsiteX155" fmla="*/ 711199 w 885825"/>
              <a:gd name="connsiteY155" fmla="*/ 1224508 h 12192000"/>
              <a:gd name="connsiteX156" fmla="*/ 709612 w 885825"/>
              <a:gd name="connsiteY156" fmla="*/ 1292770 h 12192000"/>
              <a:gd name="connsiteX157" fmla="*/ 711199 w 885825"/>
              <a:gd name="connsiteY157" fmla="*/ 1361033 h 12192000"/>
              <a:gd name="connsiteX158" fmla="*/ 719137 w 885825"/>
              <a:gd name="connsiteY158" fmla="*/ 1421358 h 12192000"/>
              <a:gd name="connsiteX159" fmla="*/ 730249 w 885825"/>
              <a:gd name="connsiteY159" fmla="*/ 1473745 h 12192000"/>
              <a:gd name="connsiteX160" fmla="*/ 744537 w 885825"/>
              <a:gd name="connsiteY160" fmla="*/ 1519783 h 12192000"/>
              <a:gd name="connsiteX161" fmla="*/ 760412 w 885825"/>
              <a:gd name="connsiteY161" fmla="*/ 1561058 h 12192000"/>
              <a:gd name="connsiteX162" fmla="*/ 779462 w 885825"/>
              <a:gd name="connsiteY162" fmla="*/ 1597570 h 12192000"/>
              <a:gd name="connsiteX163" fmla="*/ 798512 w 885825"/>
              <a:gd name="connsiteY163" fmla="*/ 1635670 h 12192000"/>
              <a:gd name="connsiteX164" fmla="*/ 817562 w 885825"/>
              <a:gd name="connsiteY164" fmla="*/ 1673770 h 12192000"/>
              <a:gd name="connsiteX165" fmla="*/ 833437 w 885825"/>
              <a:gd name="connsiteY165" fmla="*/ 1710283 h 12192000"/>
              <a:gd name="connsiteX166" fmla="*/ 849312 w 885825"/>
              <a:gd name="connsiteY166" fmla="*/ 1751558 h 12192000"/>
              <a:gd name="connsiteX167" fmla="*/ 865187 w 885825"/>
              <a:gd name="connsiteY167" fmla="*/ 1797595 h 12192000"/>
              <a:gd name="connsiteX168" fmla="*/ 876299 w 885825"/>
              <a:gd name="connsiteY168" fmla="*/ 1849983 h 12192000"/>
              <a:gd name="connsiteX169" fmla="*/ 882649 w 885825"/>
              <a:gd name="connsiteY169" fmla="*/ 1910308 h 12192000"/>
              <a:gd name="connsiteX170" fmla="*/ 885824 w 885825"/>
              <a:gd name="connsiteY170" fmla="*/ 1978570 h 12192000"/>
              <a:gd name="connsiteX171" fmla="*/ 882649 w 885825"/>
              <a:gd name="connsiteY171" fmla="*/ 2046833 h 12192000"/>
              <a:gd name="connsiteX172" fmla="*/ 876299 w 885825"/>
              <a:gd name="connsiteY172" fmla="*/ 2107158 h 12192000"/>
              <a:gd name="connsiteX173" fmla="*/ 865187 w 885825"/>
              <a:gd name="connsiteY173" fmla="*/ 2159545 h 12192000"/>
              <a:gd name="connsiteX174" fmla="*/ 849312 w 885825"/>
              <a:gd name="connsiteY174" fmla="*/ 2205583 h 12192000"/>
              <a:gd name="connsiteX175" fmla="*/ 833437 w 885825"/>
              <a:gd name="connsiteY175" fmla="*/ 2246858 h 12192000"/>
              <a:gd name="connsiteX176" fmla="*/ 817562 w 885825"/>
              <a:gd name="connsiteY176" fmla="*/ 2283370 h 12192000"/>
              <a:gd name="connsiteX177" fmla="*/ 798512 w 885825"/>
              <a:gd name="connsiteY177" fmla="*/ 2321470 h 12192000"/>
              <a:gd name="connsiteX178" fmla="*/ 779462 w 885825"/>
              <a:gd name="connsiteY178" fmla="*/ 2359570 h 12192000"/>
              <a:gd name="connsiteX179" fmla="*/ 760412 w 885825"/>
              <a:gd name="connsiteY179" fmla="*/ 2396083 h 12192000"/>
              <a:gd name="connsiteX180" fmla="*/ 744537 w 885825"/>
              <a:gd name="connsiteY180" fmla="*/ 2437358 h 12192000"/>
              <a:gd name="connsiteX181" fmla="*/ 730249 w 885825"/>
              <a:gd name="connsiteY181" fmla="*/ 2483395 h 12192000"/>
              <a:gd name="connsiteX182" fmla="*/ 719137 w 885825"/>
              <a:gd name="connsiteY182" fmla="*/ 2535782 h 12192000"/>
              <a:gd name="connsiteX183" fmla="*/ 711199 w 885825"/>
              <a:gd name="connsiteY183" fmla="*/ 2596108 h 12192000"/>
              <a:gd name="connsiteX184" fmla="*/ 709612 w 885825"/>
              <a:gd name="connsiteY184" fmla="*/ 2664370 h 12192000"/>
              <a:gd name="connsiteX185" fmla="*/ 711199 w 885825"/>
              <a:gd name="connsiteY185" fmla="*/ 2732633 h 12192000"/>
              <a:gd name="connsiteX186" fmla="*/ 719137 w 885825"/>
              <a:gd name="connsiteY186" fmla="*/ 2792958 h 12192000"/>
              <a:gd name="connsiteX187" fmla="*/ 730249 w 885825"/>
              <a:gd name="connsiteY187" fmla="*/ 2845345 h 12192000"/>
              <a:gd name="connsiteX188" fmla="*/ 744537 w 885825"/>
              <a:gd name="connsiteY188" fmla="*/ 2891383 h 12192000"/>
              <a:gd name="connsiteX189" fmla="*/ 760412 w 885825"/>
              <a:gd name="connsiteY189" fmla="*/ 2932658 h 12192000"/>
              <a:gd name="connsiteX190" fmla="*/ 779462 w 885825"/>
              <a:gd name="connsiteY190" fmla="*/ 2969170 h 12192000"/>
              <a:gd name="connsiteX191" fmla="*/ 798512 w 885825"/>
              <a:gd name="connsiteY191" fmla="*/ 3007270 h 12192000"/>
              <a:gd name="connsiteX192" fmla="*/ 817562 w 885825"/>
              <a:gd name="connsiteY192" fmla="*/ 3045370 h 12192000"/>
              <a:gd name="connsiteX193" fmla="*/ 833437 w 885825"/>
              <a:gd name="connsiteY193" fmla="*/ 3081883 h 12192000"/>
              <a:gd name="connsiteX194" fmla="*/ 849312 w 885825"/>
              <a:gd name="connsiteY194" fmla="*/ 3123158 h 12192000"/>
              <a:gd name="connsiteX195" fmla="*/ 865187 w 885825"/>
              <a:gd name="connsiteY195" fmla="*/ 3169195 h 12192000"/>
              <a:gd name="connsiteX196" fmla="*/ 876299 w 885825"/>
              <a:gd name="connsiteY196" fmla="*/ 3221583 h 12192000"/>
              <a:gd name="connsiteX197" fmla="*/ 882649 w 885825"/>
              <a:gd name="connsiteY197" fmla="*/ 3281908 h 12192000"/>
              <a:gd name="connsiteX198" fmla="*/ 885824 w 885825"/>
              <a:gd name="connsiteY198" fmla="*/ 3348582 h 12192000"/>
              <a:gd name="connsiteX199" fmla="*/ 882649 w 885825"/>
              <a:gd name="connsiteY199" fmla="*/ 3418433 h 12192000"/>
              <a:gd name="connsiteX200" fmla="*/ 876299 w 885825"/>
              <a:gd name="connsiteY200" fmla="*/ 3478758 h 12192000"/>
              <a:gd name="connsiteX201" fmla="*/ 865187 w 885825"/>
              <a:gd name="connsiteY201" fmla="*/ 3531145 h 12192000"/>
              <a:gd name="connsiteX202" fmla="*/ 849312 w 885825"/>
              <a:gd name="connsiteY202" fmla="*/ 3577183 h 12192000"/>
              <a:gd name="connsiteX203" fmla="*/ 833437 w 885825"/>
              <a:gd name="connsiteY203" fmla="*/ 3618458 h 12192000"/>
              <a:gd name="connsiteX204" fmla="*/ 817562 w 885825"/>
              <a:gd name="connsiteY204" fmla="*/ 3654970 h 12192000"/>
              <a:gd name="connsiteX205" fmla="*/ 798512 w 885825"/>
              <a:gd name="connsiteY205" fmla="*/ 3693070 h 12192000"/>
              <a:gd name="connsiteX206" fmla="*/ 779462 w 885825"/>
              <a:gd name="connsiteY206" fmla="*/ 3731170 h 12192000"/>
              <a:gd name="connsiteX207" fmla="*/ 760412 w 885825"/>
              <a:gd name="connsiteY207" fmla="*/ 3767683 h 12192000"/>
              <a:gd name="connsiteX208" fmla="*/ 744537 w 885825"/>
              <a:gd name="connsiteY208" fmla="*/ 3808958 h 12192000"/>
              <a:gd name="connsiteX209" fmla="*/ 730249 w 885825"/>
              <a:gd name="connsiteY209" fmla="*/ 3854995 h 12192000"/>
              <a:gd name="connsiteX210" fmla="*/ 719137 w 885825"/>
              <a:gd name="connsiteY210" fmla="*/ 3907383 h 12192000"/>
              <a:gd name="connsiteX211" fmla="*/ 711199 w 885825"/>
              <a:gd name="connsiteY211" fmla="*/ 3967708 h 12192000"/>
              <a:gd name="connsiteX212" fmla="*/ 709612 w 885825"/>
              <a:gd name="connsiteY212" fmla="*/ 4035970 h 12192000"/>
              <a:gd name="connsiteX213" fmla="*/ 711199 w 885825"/>
              <a:gd name="connsiteY213" fmla="*/ 4104233 h 12192000"/>
              <a:gd name="connsiteX214" fmla="*/ 719137 w 885825"/>
              <a:gd name="connsiteY214" fmla="*/ 4164557 h 12192000"/>
              <a:gd name="connsiteX215" fmla="*/ 730249 w 885825"/>
              <a:gd name="connsiteY215" fmla="*/ 4216946 h 12192000"/>
              <a:gd name="connsiteX216" fmla="*/ 744537 w 885825"/>
              <a:gd name="connsiteY216" fmla="*/ 4262982 h 12192000"/>
              <a:gd name="connsiteX217" fmla="*/ 760412 w 885825"/>
              <a:gd name="connsiteY217" fmla="*/ 4304258 h 12192000"/>
              <a:gd name="connsiteX218" fmla="*/ 779462 w 885825"/>
              <a:gd name="connsiteY218" fmla="*/ 4340770 h 12192000"/>
              <a:gd name="connsiteX219" fmla="*/ 817562 w 885825"/>
              <a:gd name="connsiteY219" fmla="*/ 4416970 h 12192000"/>
              <a:gd name="connsiteX220" fmla="*/ 833437 w 885825"/>
              <a:gd name="connsiteY220" fmla="*/ 4453483 h 12192000"/>
              <a:gd name="connsiteX221" fmla="*/ 849312 w 885825"/>
              <a:gd name="connsiteY221" fmla="*/ 4494758 h 12192000"/>
              <a:gd name="connsiteX222" fmla="*/ 865187 w 885825"/>
              <a:gd name="connsiteY222" fmla="*/ 4540795 h 12192000"/>
              <a:gd name="connsiteX223" fmla="*/ 876299 w 885825"/>
              <a:gd name="connsiteY223" fmla="*/ 4593183 h 12192000"/>
              <a:gd name="connsiteX224" fmla="*/ 882649 w 885825"/>
              <a:gd name="connsiteY224" fmla="*/ 4653508 h 12192000"/>
              <a:gd name="connsiteX225" fmla="*/ 885824 w 885825"/>
              <a:gd name="connsiteY225" fmla="*/ 4721770 h 12192000"/>
              <a:gd name="connsiteX226" fmla="*/ 882649 w 885825"/>
              <a:gd name="connsiteY226" fmla="*/ 4790033 h 12192000"/>
              <a:gd name="connsiteX227" fmla="*/ 876299 w 885825"/>
              <a:gd name="connsiteY227" fmla="*/ 4850357 h 12192000"/>
              <a:gd name="connsiteX228" fmla="*/ 865187 w 885825"/>
              <a:gd name="connsiteY228" fmla="*/ 4902746 h 12192000"/>
              <a:gd name="connsiteX229" fmla="*/ 849312 w 885825"/>
              <a:gd name="connsiteY229" fmla="*/ 4948782 h 12192000"/>
              <a:gd name="connsiteX230" fmla="*/ 833437 w 885825"/>
              <a:gd name="connsiteY230" fmla="*/ 4990057 h 12192000"/>
              <a:gd name="connsiteX231" fmla="*/ 817562 w 885825"/>
              <a:gd name="connsiteY231" fmla="*/ 5026570 h 12192000"/>
              <a:gd name="connsiteX232" fmla="*/ 798512 w 885825"/>
              <a:gd name="connsiteY232" fmla="*/ 5064670 h 12192000"/>
              <a:gd name="connsiteX233" fmla="*/ 779462 w 885825"/>
              <a:gd name="connsiteY233" fmla="*/ 5102770 h 12192000"/>
              <a:gd name="connsiteX234" fmla="*/ 760412 w 885825"/>
              <a:gd name="connsiteY234" fmla="*/ 5139283 h 12192000"/>
              <a:gd name="connsiteX235" fmla="*/ 744537 w 885825"/>
              <a:gd name="connsiteY235" fmla="*/ 5180558 h 12192000"/>
              <a:gd name="connsiteX236" fmla="*/ 730249 w 885825"/>
              <a:gd name="connsiteY236" fmla="*/ 5226595 h 12192000"/>
              <a:gd name="connsiteX237" fmla="*/ 719137 w 885825"/>
              <a:gd name="connsiteY237" fmla="*/ 5278983 h 12192000"/>
              <a:gd name="connsiteX238" fmla="*/ 711199 w 885825"/>
              <a:gd name="connsiteY238" fmla="*/ 5339307 h 12192000"/>
              <a:gd name="connsiteX239" fmla="*/ 709612 w 885825"/>
              <a:gd name="connsiteY239" fmla="*/ 5407570 h 12192000"/>
              <a:gd name="connsiteX240" fmla="*/ 711199 w 885825"/>
              <a:gd name="connsiteY240" fmla="*/ 5475833 h 12192000"/>
              <a:gd name="connsiteX241" fmla="*/ 719137 w 885825"/>
              <a:gd name="connsiteY241" fmla="*/ 5536158 h 12192000"/>
              <a:gd name="connsiteX242" fmla="*/ 730249 w 885825"/>
              <a:gd name="connsiteY242" fmla="*/ 5588545 h 12192000"/>
              <a:gd name="connsiteX243" fmla="*/ 744537 w 885825"/>
              <a:gd name="connsiteY243" fmla="*/ 5634583 h 12192000"/>
              <a:gd name="connsiteX244" fmla="*/ 760412 w 885825"/>
              <a:gd name="connsiteY244" fmla="*/ 5675858 h 12192000"/>
              <a:gd name="connsiteX245" fmla="*/ 779462 w 885825"/>
              <a:gd name="connsiteY245" fmla="*/ 5712371 h 12192000"/>
              <a:gd name="connsiteX246" fmla="*/ 798512 w 885825"/>
              <a:gd name="connsiteY246" fmla="*/ 5750471 h 12192000"/>
              <a:gd name="connsiteX247" fmla="*/ 817562 w 885825"/>
              <a:gd name="connsiteY247" fmla="*/ 5788571 h 12192000"/>
              <a:gd name="connsiteX248" fmla="*/ 833437 w 885825"/>
              <a:gd name="connsiteY248" fmla="*/ 5825083 h 12192000"/>
              <a:gd name="connsiteX249" fmla="*/ 849312 w 885825"/>
              <a:gd name="connsiteY249" fmla="*/ 5866358 h 12192000"/>
              <a:gd name="connsiteX250" fmla="*/ 865187 w 885825"/>
              <a:gd name="connsiteY250" fmla="*/ 5912395 h 12192000"/>
              <a:gd name="connsiteX251" fmla="*/ 876299 w 885825"/>
              <a:gd name="connsiteY251" fmla="*/ 5964783 h 12192000"/>
              <a:gd name="connsiteX252" fmla="*/ 882649 w 885825"/>
              <a:gd name="connsiteY252" fmla="*/ 6025108 h 12192000"/>
              <a:gd name="connsiteX253" fmla="*/ 885824 w 885825"/>
              <a:gd name="connsiteY253" fmla="*/ 6093370 h 12192000"/>
              <a:gd name="connsiteX254" fmla="*/ 885703 w 885825"/>
              <a:gd name="connsiteY254" fmla="*/ 6095988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885825" h="12192000">
                <a:moveTo>
                  <a:pt x="885825" y="6098626"/>
                </a:moveTo>
                <a:lnTo>
                  <a:pt x="882650" y="6166889"/>
                </a:lnTo>
                <a:lnTo>
                  <a:pt x="876300" y="6227214"/>
                </a:lnTo>
                <a:lnTo>
                  <a:pt x="865188" y="6279601"/>
                </a:lnTo>
                <a:lnTo>
                  <a:pt x="849313" y="6325639"/>
                </a:lnTo>
                <a:lnTo>
                  <a:pt x="833438" y="6366914"/>
                </a:lnTo>
                <a:lnTo>
                  <a:pt x="817563" y="6403426"/>
                </a:lnTo>
                <a:lnTo>
                  <a:pt x="798513" y="6441526"/>
                </a:lnTo>
                <a:lnTo>
                  <a:pt x="779463" y="6479626"/>
                </a:lnTo>
                <a:lnTo>
                  <a:pt x="760413" y="6516139"/>
                </a:lnTo>
                <a:lnTo>
                  <a:pt x="744538" y="6557414"/>
                </a:lnTo>
                <a:lnTo>
                  <a:pt x="730250" y="6603451"/>
                </a:lnTo>
                <a:lnTo>
                  <a:pt x="719138" y="6655839"/>
                </a:lnTo>
                <a:lnTo>
                  <a:pt x="711200" y="6716164"/>
                </a:lnTo>
                <a:lnTo>
                  <a:pt x="709613" y="6784426"/>
                </a:lnTo>
                <a:lnTo>
                  <a:pt x="711200" y="6852689"/>
                </a:lnTo>
                <a:lnTo>
                  <a:pt x="719138" y="6913014"/>
                </a:lnTo>
                <a:lnTo>
                  <a:pt x="730250" y="6965401"/>
                </a:lnTo>
                <a:lnTo>
                  <a:pt x="744538" y="7011439"/>
                </a:lnTo>
                <a:lnTo>
                  <a:pt x="760413" y="7052714"/>
                </a:lnTo>
                <a:lnTo>
                  <a:pt x="779463" y="7089226"/>
                </a:lnTo>
                <a:lnTo>
                  <a:pt x="798513" y="7127326"/>
                </a:lnTo>
                <a:lnTo>
                  <a:pt x="817563" y="7165426"/>
                </a:lnTo>
                <a:lnTo>
                  <a:pt x="833438" y="7201939"/>
                </a:lnTo>
                <a:lnTo>
                  <a:pt x="849313" y="7243214"/>
                </a:lnTo>
                <a:lnTo>
                  <a:pt x="865188" y="7289251"/>
                </a:lnTo>
                <a:lnTo>
                  <a:pt x="876300" y="7341639"/>
                </a:lnTo>
                <a:lnTo>
                  <a:pt x="882650" y="7401964"/>
                </a:lnTo>
                <a:lnTo>
                  <a:pt x="885825" y="7470226"/>
                </a:lnTo>
                <a:lnTo>
                  <a:pt x="882650" y="7538489"/>
                </a:lnTo>
                <a:lnTo>
                  <a:pt x="876300" y="7598814"/>
                </a:lnTo>
                <a:lnTo>
                  <a:pt x="865188" y="7651201"/>
                </a:lnTo>
                <a:lnTo>
                  <a:pt x="849313" y="7697239"/>
                </a:lnTo>
                <a:lnTo>
                  <a:pt x="833438" y="7738514"/>
                </a:lnTo>
                <a:lnTo>
                  <a:pt x="817563" y="7775026"/>
                </a:lnTo>
                <a:lnTo>
                  <a:pt x="798513" y="7813126"/>
                </a:lnTo>
                <a:lnTo>
                  <a:pt x="779463" y="7851226"/>
                </a:lnTo>
                <a:lnTo>
                  <a:pt x="760413" y="7887739"/>
                </a:lnTo>
                <a:lnTo>
                  <a:pt x="744538" y="7929014"/>
                </a:lnTo>
                <a:lnTo>
                  <a:pt x="730250" y="7975051"/>
                </a:lnTo>
                <a:lnTo>
                  <a:pt x="719138" y="8027439"/>
                </a:lnTo>
                <a:lnTo>
                  <a:pt x="711200" y="8087764"/>
                </a:lnTo>
                <a:lnTo>
                  <a:pt x="709613" y="8156026"/>
                </a:lnTo>
                <a:lnTo>
                  <a:pt x="711200" y="8224289"/>
                </a:lnTo>
                <a:lnTo>
                  <a:pt x="719138" y="8284614"/>
                </a:lnTo>
                <a:lnTo>
                  <a:pt x="730250" y="8337001"/>
                </a:lnTo>
                <a:lnTo>
                  <a:pt x="744538" y="8383039"/>
                </a:lnTo>
                <a:lnTo>
                  <a:pt x="760413" y="8424314"/>
                </a:lnTo>
                <a:lnTo>
                  <a:pt x="779463" y="8460826"/>
                </a:lnTo>
                <a:lnTo>
                  <a:pt x="798513" y="8498926"/>
                </a:lnTo>
                <a:lnTo>
                  <a:pt x="817563" y="8537026"/>
                </a:lnTo>
                <a:lnTo>
                  <a:pt x="833438" y="8573540"/>
                </a:lnTo>
                <a:lnTo>
                  <a:pt x="849313" y="8614814"/>
                </a:lnTo>
                <a:lnTo>
                  <a:pt x="865188" y="8660852"/>
                </a:lnTo>
                <a:lnTo>
                  <a:pt x="876300" y="8713240"/>
                </a:lnTo>
                <a:lnTo>
                  <a:pt x="882650" y="8773564"/>
                </a:lnTo>
                <a:lnTo>
                  <a:pt x="885825" y="8840240"/>
                </a:lnTo>
                <a:lnTo>
                  <a:pt x="882650" y="8910090"/>
                </a:lnTo>
                <a:lnTo>
                  <a:pt x="876300" y="8970414"/>
                </a:lnTo>
                <a:lnTo>
                  <a:pt x="865188" y="9022802"/>
                </a:lnTo>
                <a:lnTo>
                  <a:pt x="849313" y="9068840"/>
                </a:lnTo>
                <a:lnTo>
                  <a:pt x="833438" y="9110114"/>
                </a:lnTo>
                <a:lnTo>
                  <a:pt x="817563" y="9146628"/>
                </a:lnTo>
                <a:lnTo>
                  <a:pt x="798513" y="9184728"/>
                </a:lnTo>
                <a:lnTo>
                  <a:pt x="779463" y="9222828"/>
                </a:lnTo>
                <a:lnTo>
                  <a:pt x="760413" y="9259340"/>
                </a:lnTo>
                <a:lnTo>
                  <a:pt x="744538" y="9300614"/>
                </a:lnTo>
                <a:lnTo>
                  <a:pt x="730250" y="9346652"/>
                </a:lnTo>
                <a:lnTo>
                  <a:pt x="719138" y="9399040"/>
                </a:lnTo>
                <a:lnTo>
                  <a:pt x="711200" y="9459364"/>
                </a:lnTo>
                <a:lnTo>
                  <a:pt x="709613" y="9527628"/>
                </a:lnTo>
                <a:lnTo>
                  <a:pt x="711200" y="9595890"/>
                </a:lnTo>
                <a:lnTo>
                  <a:pt x="719138" y="9656214"/>
                </a:lnTo>
                <a:lnTo>
                  <a:pt x="730250" y="9708602"/>
                </a:lnTo>
                <a:lnTo>
                  <a:pt x="744538" y="9754640"/>
                </a:lnTo>
                <a:lnTo>
                  <a:pt x="760413" y="9795914"/>
                </a:lnTo>
                <a:lnTo>
                  <a:pt x="779463" y="9832428"/>
                </a:lnTo>
                <a:lnTo>
                  <a:pt x="817563" y="9908628"/>
                </a:lnTo>
                <a:lnTo>
                  <a:pt x="833438" y="9945140"/>
                </a:lnTo>
                <a:lnTo>
                  <a:pt x="849313" y="9986414"/>
                </a:lnTo>
                <a:lnTo>
                  <a:pt x="865188" y="10032452"/>
                </a:lnTo>
                <a:lnTo>
                  <a:pt x="876300" y="10084840"/>
                </a:lnTo>
                <a:lnTo>
                  <a:pt x="882650" y="10145164"/>
                </a:lnTo>
                <a:lnTo>
                  <a:pt x="885825" y="10213428"/>
                </a:lnTo>
                <a:lnTo>
                  <a:pt x="882650" y="10281690"/>
                </a:lnTo>
                <a:lnTo>
                  <a:pt x="876300" y="10342014"/>
                </a:lnTo>
                <a:lnTo>
                  <a:pt x="865188" y="10394402"/>
                </a:lnTo>
                <a:lnTo>
                  <a:pt x="849313" y="10440440"/>
                </a:lnTo>
                <a:lnTo>
                  <a:pt x="833438" y="10481714"/>
                </a:lnTo>
                <a:lnTo>
                  <a:pt x="817563" y="10518228"/>
                </a:lnTo>
                <a:lnTo>
                  <a:pt x="798513" y="10556328"/>
                </a:lnTo>
                <a:lnTo>
                  <a:pt x="779463" y="10594428"/>
                </a:lnTo>
                <a:lnTo>
                  <a:pt x="760413" y="10630940"/>
                </a:lnTo>
                <a:lnTo>
                  <a:pt x="744538" y="10672214"/>
                </a:lnTo>
                <a:lnTo>
                  <a:pt x="730250" y="10718252"/>
                </a:lnTo>
                <a:lnTo>
                  <a:pt x="719138" y="10770640"/>
                </a:lnTo>
                <a:lnTo>
                  <a:pt x="711200" y="10830964"/>
                </a:lnTo>
                <a:lnTo>
                  <a:pt x="709613" y="10899228"/>
                </a:lnTo>
                <a:lnTo>
                  <a:pt x="711200" y="10967490"/>
                </a:lnTo>
                <a:lnTo>
                  <a:pt x="719138" y="11027814"/>
                </a:lnTo>
                <a:lnTo>
                  <a:pt x="730250" y="11080202"/>
                </a:lnTo>
                <a:lnTo>
                  <a:pt x="744538" y="11126240"/>
                </a:lnTo>
                <a:lnTo>
                  <a:pt x="760413" y="11167514"/>
                </a:lnTo>
                <a:lnTo>
                  <a:pt x="779463" y="11204028"/>
                </a:lnTo>
                <a:lnTo>
                  <a:pt x="798513" y="11242128"/>
                </a:lnTo>
                <a:lnTo>
                  <a:pt x="817563" y="11280228"/>
                </a:lnTo>
                <a:lnTo>
                  <a:pt x="833438" y="11316740"/>
                </a:lnTo>
                <a:lnTo>
                  <a:pt x="849313" y="11358014"/>
                </a:lnTo>
                <a:lnTo>
                  <a:pt x="865188" y="11404052"/>
                </a:lnTo>
                <a:lnTo>
                  <a:pt x="876300" y="11456440"/>
                </a:lnTo>
                <a:lnTo>
                  <a:pt x="882650" y="11516764"/>
                </a:lnTo>
                <a:lnTo>
                  <a:pt x="885825" y="11585028"/>
                </a:lnTo>
                <a:lnTo>
                  <a:pt x="882650" y="11653290"/>
                </a:lnTo>
                <a:lnTo>
                  <a:pt x="876300" y="11713614"/>
                </a:lnTo>
                <a:lnTo>
                  <a:pt x="865188" y="11766002"/>
                </a:lnTo>
                <a:lnTo>
                  <a:pt x="849313" y="11812040"/>
                </a:lnTo>
                <a:lnTo>
                  <a:pt x="833438" y="11853314"/>
                </a:lnTo>
                <a:lnTo>
                  <a:pt x="817563" y="11889828"/>
                </a:lnTo>
                <a:lnTo>
                  <a:pt x="798513" y="11927928"/>
                </a:lnTo>
                <a:lnTo>
                  <a:pt x="779463" y="11966028"/>
                </a:lnTo>
                <a:lnTo>
                  <a:pt x="760413" y="12002540"/>
                </a:lnTo>
                <a:lnTo>
                  <a:pt x="744538" y="12043814"/>
                </a:lnTo>
                <a:lnTo>
                  <a:pt x="730250" y="12089852"/>
                </a:lnTo>
                <a:lnTo>
                  <a:pt x="719138" y="12142240"/>
                </a:lnTo>
                <a:lnTo>
                  <a:pt x="712590" y="12192000"/>
                </a:lnTo>
                <a:lnTo>
                  <a:pt x="0" y="12192000"/>
                </a:lnTo>
                <a:lnTo>
                  <a:pt x="0" y="6779170"/>
                </a:lnTo>
                <a:lnTo>
                  <a:pt x="0" y="6779170"/>
                </a:lnTo>
                <a:lnTo>
                  <a:pt x="0" y="0"/>
                </a:lnTo>
                <a:lnTo>
                  <a:pt x="712590" y="0"/>
                </a:lnTo>
                <a:lnTo>
                  <a:pt x="719137" y="49758"/>
                </a:lnTo>
                <a:lnTo>
                  <a:pt x="730249" y="102145"/>
                </a:lnTo>
                <a:lnTo>
                  <a:pt x="744537" y="148183"/>
                </a:lnTo>
                <a:lnTo>
                  <a:pt x="760412" y="189458"/>
                </a:lnTo>
                <a:lnTo>
                  <a:pt x="779462" y="225970"/>
                </a:lnTo>
                <a:lnTo>
                  <a:pt x="798512" y="264070"/>
                </a:lnTo>
                <a:lnTo>
                  <a:pt x="817562" y="302170"/>
                </a:lnTo>
                <a:lnTo>
                  <a:pt x="833437" y="338683"/>
                </a:lnTo>
                <a:lnTo>
                  <a:pt x="849312" y="379958"/>
                </a:lnTo>
                <a:lnTo>
                  <a:pt x="865187" y="425995"/>
                </a:lnTo>
                <a:lnTo>
                  <a:pt x="876299" y="478383"/>
                </a:lnTo>
                <a:lnTo>
                  <a:pt x="882649" y="538708"/>
                </a:lnTo>
                <a:lnTo>
                  <a:pt x="885824" y="606970"/>
                </a:lnTo>
                <a:lnTo>
                  <a:pt x="882649" y="675233"/>
                </a:lnTo>
                <a:lnTo>
                  <a:pt x="876299" y="735558"/>
                </a:lnTo>
                <a:lnTo>
                  <a:pt x="865187" y="787945"/>
                </a:lnTo>
                <a:lnTo>
                  <a:pt x="849312" y="833983"/>
                </a:lnTo>
                <a:lnTo>
                  <a:pt x="833437" y="875258"/>
                </a:lnTo>
                <a:lnTo>
                  <a:pt x="817562" y="911770"/>
                </a:lnTo>
                <a:lnTo>
                  <a:pt x="798512" y="949870"/>
                </a:lnTo>
                <a:lnTo>
                  <a:pt x="779462" y="987970"/>
                </a:lnTo>
                <a:lnTo>
                  <a:pt x="760412" y="1024483"/>
                </a:lnTo>
                <a:lnTo>
                  <a:pt x="744537" y="1065758"/>
                </a:lnTo>
                <a:lnTo>
                  <a:pt x="730249" y="1111795"/>
                </a:lnTo>
                <a:lnTo>
                  <a:pt x="719137" y="1164183"/>
                </a:lnTo>
                <a:lnTo>
                  <a:pt x="711199" y="1224508"/>
                </a:lnTo>
                <a:lnTo>
                  <a:pt x="709612" y="1292770"/>
                </a:lnTo>
                <a:lnTo>
                  <a:pt x="711199" y="1361033"/>
                </a:lnTo>
                <a:lnTo>
                  <a:pt x="719137" y="1421358"/>
                </a:lnTo>
                <a:lnTo>
                  <a:pt x="730249" y="1473745"/>
                </a:lnTo>
                <a:lnTo>
                  <a:pt x="744537" y="1519783"/>
                </a:lnTo>
                <a:lnTo>
                  <a:pt x="760412" y="1561058"/>
                </a:lnTo>
                <a:lnTo>
                  <a:pt x="779462" y="1597570"/>
                </a:lnTo>
                <a:lnTo>
                  <a:pt x="798512" y="1635670"/>
                </a:lnTo>
                <a:lnTo>
                  <a:pt x="817562" y="1673770"/>
                </a:lnTo>
                <a:lnTo>
                  <a:pt x="833437" y="1710283"/>
                </a:lnTo>
                <a:lnTo>
                  <a:pt x="849312" y="1751558"/>
                </a:lnTo>
                <a:lnTo>
                  <a:pt x="865187" y="1797595"/>
                </a:lnTo>
                <a:lnTo>
                  <a:pt x="876299" y="1849983"/>
                </a:lnTo>
                <a:lnTo>
                  <a:pt x="882649" y="1910308"/>
                </a:lnTo>
                <a:lnTo>
                  <a:pt x="885824" y="1978570"/>
                </a:lnTo>
                <a:lnTo>
                  <a:pt x="882649" y="2046833"/>
                </a:lnTo>
                <a:lnTo>
                  <a:pt x="876299" y="2107158"/>
                </a:lnTo>
                <a:lnTo>
                  <a:pt x="865187" y="2159545"/>
                </a:lnTo>
                <a:lnTo>
                  <a:pt x="849312" y="2205583"/>
                </a:lnTo>
                <a:lnTo>
                  <a:pt x="833437" y="2246858"/>
                </a:lnTo>
                <a:lnTo>
                  <a:pt x="817562" y="2283370"/>
                </a:lnTo>
                <a:lnTo>
                  <a:pt x="798512" y="2321470"/>
                </a:lnTo>
                <a:lnTo>
                  <a:pt x="779462" y="2359570"/>
                </a:lnTo>
                <a:lnTo>
                  <a:pt x="760412" y="2396083"/>
                </a:lnTo>
                <a:lnTo>
                  <a:pt x="744537" y="2437358"/>
                </a:lnTo>
                <a:lnTo>
                  <a:pt x="730249" y="2483395"/>
                </a:lnTo>
                <a:lnTo>
                  <a:pt x="719137" y="2535782"/>
                </a:lnTo>
                <a:lnTo>
                  <a:pt x="711199" y="2596108"/>
                </a:lnTo>
                <a:lnTo>
                  <a:pt x="709612" y="2664370"/>
                </a:lnTo>
                <a:lnTo>
                  <a:pt x="711199" y="2732633"/>
                </a:lnTo>
                <a:lnTo>
                  <a:pt x="719137" y="2792958"/>
                </a:lnTo>
                <a:lnTo>
                  <a:pt x="730249" y="2845345"/>
                </a:lnTo>
                <a:lnTo>
                  <a:pt x="744537" y="2891383"/>
                </a:lnTo>
                <a:lnTo>
                  <a:pt x="760412" y="2932658"/>
                </a:lnTo>
                <a:lnTo>
                  <a:pt x="779462" y="2969170"/>
                </a:lnTo>
                <a:lnTo>
                  <a:pt x="798512" y="3007270"/>
                </a:lnTo>
                <a:lnTo>
                  <a:pt x="817562" y="3045370"/>
                </a:lnTo>
                <a:lnTo>
                  <a:pt x="833437" y="3081883"/>
                </a:lnTo>
                <a:lnTo>
                  <a:pt x="849312" y="3123158"/>
                </a:lnTo>
                <a:lnTo>
                  <a:pt x="865187" y="3169195"/>
                </a:lnTo>
                <a:lnTo>
                  <a:pt x="876299" y="3221583"/>
                </a:lnTo>
                <a:lnTo>
                  <a:pt x="882649" y="3281908"/>
                </a:lnTo>
                <a:lnTo>
                  <a:pt x="885824" y="3348582"/>
                </a:lnTo>
                <a:lnTo>
                  <a:pt x="882649" y="3418433"/>
                </a:lnTo>
                <a:lnTo>
                  <a:pt x="876299" y="3478758"/>
                </a:lnTo>
                <a:lnTo>
                  <a:pt x="865187" y="3531145"/>
                </a:lnTo>
                <a:lnTo>
                  <a:pt x="849312" y="3577183"/>
                </a:lnTo>
                <a:lnTo>
                  <a:pt x="833437" y="3618458"/>
                </a:lnTo>
                <a:lnTo>
                  <a:pt x="817562" y="3654970"/>
                </a:lnTo>
                <a:lnTo>
                  <a:pt x="798512" y="3693070"/>
                </a:lnTo>
                <a:lnTo>
                  <a:pt x="779462" y="3731170"/>
                </a:lnTo>
                <a:lnTo>
                  <a:pt x="760412" y="3767683"/>
                </a:lnTo>
                <a:lnTo>
                  <a:pt x="744537" y="3808958"/>
                </a:lnTo>
                <a:lnTo>
                  <a:pt x="730249" y="3854995"/>
                </a:lnTo>
                <a:lnTo>
                  <a:pt x="719137" y="3907383"/>
                </a:lnTo>
                <a:lnTo>
                  <a:pt x="711199" y="3967708"/>
                </a:lnTo>
                <a:lnTo>
                  <a:pt x="709612" y="4035970"/>
                </a:lnTo>
                <a:lnTo>
                  <a:pt x="711199" y="4104233"/>
                </a:lnTo>
                <a:lnTo>
                  <a:pt x="719137" y="4164557"/>
                </a:lnTo>
                <a:lnTo>
                  <a:pt x="730249" y="4216946"/>
                </a:lnTo>
                <a:lnTo>
                  <a:pt x="744537" y="4262982"/>
                </a:lnTo>
                <a:lnTo>
                  <a:pt x="760412" y="4304258"/>
                </a:lnTo>
                <a:lnTo>
                  <a:pt x="779462" y="4340770"/>
                </a:lnTo>
                <a:lnTo>
                  <a:pt x="817562" y="4416970"/>
                </a:lnTo>
                <a:lnTo>
                  <a:pt x="833437" y="4453483"/>
                </a:lnTo>
                <a:lnTo>
                  <a:pt x="849312" y="4494758"/>
                </a:lnTo>
                <a:lnTo>
                  <a:pt x="865187" y="4540795"/>
                </a:lnTo>
                <a:lnTo>
                  <a:pt x="876299" y="4593183"/>
                </a:lnTo>
                <a:lnTo>
                  <a:pt x="882649" y="4653508"/>
                </a:lnTo>
                <a:lnTo>
                  <a:pt x="885824" y="4721770"/>
                </a:lnTo>
                <a:lnTo>
                  <a:pt x="882649" y="4790033"/>
                </a:lnTo>
                <a:lnTo>
                  <a:pt x="876299" y="4850357"/>
                </a:lnTo>
                <a:lnTo>
                  <a:pt x="865187" y="4902746"/>
                </a:lnTo>
                <a:lnTo>
                  <a:pt x="849312" y="4948782"/>
                </a:lnTo>
                <a:lnTo>
                  <a:pt x="833437" y="4990057"/>
                </a:lnTo>
                <a:lnTo>
                  <a:pt x="817562" y="5026570"/>
                </a:lnTo>
                <a:lnTo>
                  <a:pt x="798512" y="5064670"/>
                </a:lnTo>
                <a:lnTo>
                  <a:pt x="779462" y="5102770"/>
                </a:lnTo>
                <a:lnTo>
                  <a:pt x="760412" y="5139283"/>
                </a:lnTo>
                <a:lnTo>
                  <a:pt x="744537" y="5180558"/>
                </a:lnTo>
                <a:lnTo>
                  <a:pt x="730249" y="5226595"/>
                </a:lnTo>
                <a:lnTo>
                  <a:pt x="719137" y="5278983"/>
                </a:lnTo>
                <a:lnTo>
                  <a:pt x="711199" y="5339307"/>
                </a:lnTo>
                <a:lnTo>
                  <a:pt x="709612" y="5407570"/>
                </a:lnTo>
                <a:lnTo>
                  <a:pt x="711199" y="5475833"/>
                </a:lnTo>
                <a:lnTo>
                  <a:pt x="719137" y="5536158"/>
                </a:lnTo>
                <a:lnTo>
                  <a:pt x="730249" y="5588545"/>
                </a:lnTo>
                <a:lnTo>
                  <a:pt x="744537" y="5634583"/>
                </a:lnTo>
                <a:lnTo>
                  <a:pt x="760412" y="5675858"/>
                </a:lnTo>
                <a:lnTo>
                  <a:pt x="779462" y="5712371"/>
                </a:lnTo>
                <a:lnTo>
                  <a:pt x="798512" y="5750471"/>
                </a:lnTo>
                <a:lnTo>
                  <a:pt x="817562" y="5788571"/>
                </a:lnTo>
                <a:lnTo>
                  <a:pt x="833437" y="5825083"/>
                </a:lnTo>
                <a:lnTo>
                  <a:pt x="849312" y="5866358"/>
                </a:lnTo>
                <a:lnTo>
                  <a:pt x="865187" y="5912395"/>
                </a:lnTo>
                <a:lnTo>
                  <a:pt x="876299" y="5964783"/>
                </a:lnTo>
                <a:lnTo>
                  <a:pt x="882649" y="6025108"/>
                </a:lnTo>
                <a:lnTo>
                  <a:pt x="885824" y="6093370"/>
                </a:lnTo>
                <a:lnTo>
                  <a:pt x="885703" y="6095988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805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DD0AEE21-CF4B-4395-A100-EFB0EB995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DBD9A-1B56-4D4B-856B-89CC682C6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42EE89-46A6-4616-987D-6468BC707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E7540E4-5E01-A361-E3BF-6F7130F22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878542"/>
            <a:ext cx="8178799" cy="4457445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5A29992-9794-4D64-AB37-EA803ED6C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4129089" y="1843086"/>
            <a:ext cx="885825" cy="9144000"/>
          </a:xfrm>
          <a:custGeom>
            <a:avLst/>
            <a:gdLst>
              <a:gd name="connsiteX0" fmla="*/ 885825 w 885825"/>
              <a:gd name="connsiteY0" fmla="*/ 6098626 h 12192000"/>
              <a:gd name="connsiteX1" fmla="*/ 882650 w 885825"/>
              <a:gd name="connsiteY1" fmla="*/ 6166889 h 12192000"/>
              <a:gd name="connsiteX2" fmla="*/ 876300 w 885825"/>
              <a:gd name="connsiteY2" fmla="*/ 6227214 h 12192000"/>
              <a:gd name="connsiteX3" fmla="*/ 865188 w 885825"/>
              <a:gd name="connsiteY3" fmla="*/ 6279601 h 12192000"/>
              <a:gd name="connsiteX4" fmla="*/ 849313 w 885825"/>
              <a:gd name="connsiteY4" fmla="*/ 6325639 h 12192000"/>
              <a:gd name="connsiteX5" fmla="*/ 833438 w 885825"/>
              <a:gd name="connsiteY5" fmla="*/ 6366914 h 12192000"/>
              <a:gd name="connsiteX6" fmla="*/ 817563 w 885825"/>
              <a:gd name="connsiteY6" fmla="*/ 6403426 h 12192000"/>
              <a:gd name="connsiteX7" fmla="*/ 798513 w 885825"/>
              <a:gd name="connsiteY7" fmla="*/ 6441526 h 12192000"/>
              <a:gd name="connsiteX8" fmla="*/ 779463 w 885825"/>
              <a:gd name="connsiteY8" fmla="*/ 6479626 h 12192000"/>
              <a:gd name="connsiteX9" fmla="*/ 760413 w 885825"/>
              <a:gd name="connsiteY9" fmla="*/ 6516139 h 12192000"/>
              <a:gd name="connsiteX10" fmla="*/ 744538 w 885825"/>
              <a:gd name="connsiteY10" fmla="*/ 6557414 h 12192000"/>
              <a:gd name="connsiteX11" fmla="*/ 730250 w 885825"/>
              <a:gd name="connsiteY11" fmla="*/ 6603451 h 12192000"/>
              <a:gd name="connsiteX12" fmla="*/ 719138 w 885825"/>
              <a:gd name="connsiteY12" fmla="*/ 6655839 h 12192000"/>
              <a:gd name="connsiteX13" fmla="*/ 711200 w 885825"/>
              <a:gd name="connsiteY13" fmla="*/ 6716164 h 12192000"/>
              <a:gd name="connsiteX14" fmla="*/ 709613 w 885825"/>
              <a:gd name="connsiteY14" fmla="*/ 6784426 h 12192000"/>
              <a:gd name="connsiteX15" fmla="*/ 711200 w 885825"/>
              <a:gd name="connsiteY15" fmla="*/ 6852689 h 12192000"/>
              <a:gd name="connsiteX16" fmla="*/ 719138 w 885825"/>
              <a:gd name="connsiteY16" fmla="*/ 6913014 h 12192000"/>
              <a:gd name="connsiteX17" fmla="*/ 730250 w 885825"/>
              <a:gd name="connsiteY17" fmla="*/ 6965401 h 12192000"/>
              <a:gd name="connsiteX18" fmla="*/ 744538 w 885825"/>
              <a:gd name="connsiteY18" fmla="*/ 7011439 h 12192000"/>
              <a:gd name="connsiteX19" fmla="*/ 760413 w 885825"/>
              <a:gd name="connsiteY19" fmla="*/ 7052714 h 12192000"/>
              <a:gd name="connsiteX20" fmla="*/ 779463 w 885825"/>
              <a:gd name="connsiteY20" fmla="*/ 7089226 h 12192000"/>
              <a:gd name="connsiteX21" fmla="*/ 798513 w 885825"/>
              <a:gd name="connsiteY21" fmla="*/ 7127326 h 12192000"/>
              <a:gd name="connsiteX22" fmla="*/ 817563 w 885825"/>
              <a:gd name="connsiteY22" fmla="*/ 7165426 h 12192000"/>
              <a:gd name="connsiteX23" fmla="*/ 833438 w 885825"/>
              <a:gd name="connsiteY23" fmla="*/ 7201939 h 12192000"/>
              <a:gd name="connsiteX24" fmla="*/ 849313 w 885825"/>
              <a:gd name="connsiteY24" fmla="*/ 7243214 h 12192000"/>
              <a:gd name="connsiteX25" fmla="*/ 865188 w 885825"/>
              <a:gd name="connsiteY25" fmla="*/ 7289251 h 12192000"/>
              <a:gd name="connsiteX26" fmla="*/ 876300 w 885825"/>
              <a:gd name="connsiteY26" fmla="*/ 7341639 h 12192000"/>
              <a:gd name="connsiteX27" fmla="*/ 882650 w 885825"/>
              <a:gd name="connsiteY27" fmla="*/ 7401964 h 12192000"/>
              <a:gd name="connsiteX28" fmla="*/ 885825 w 885825"/>
              <a:gd name="connsiteY28" fmla="*/ 7470226 h 12192000"/>
              <a:gd name="connsiteX29" fmla="*/ 882650 w 885825"/>
              <a:gd name="connsiteY29" fmla="*/ 7538489 h 12192000"/>
              <a:gd name="connsiteX30" fmla="*/ 876300 w 885825"/>
              <a:gd name="connsiteY30" fmla="*/ 7598814 h 12192000"/>
              <a:gd name="connsiteX31" fmla="*/ 865188 w 885825"/>
              <a:gd name="connsiteY31" fmla="*/ 7651201 h 12192000"/>
              <a:gd name="connsiteX32" fmla="*/ 849313 w 885825"/>
              <a:gd name="connsiteY32" fmla="*/ 7697239 h 12192000"/>
              <a:gd name="connsiteX33" fmla="*/ 833438 w 885825"/>
              <a:gd name="connsiteY33" fmla="*/ 7738514 h 12192000"/>
              <a:gd name="connsiteX34" fmla="*/ 817563 w 885825"/>
              <a:gd name="connsiteY34" fmla="*/ 7775026 h 12192000"/>
              <a:gd name="connsiteX35" fmla="*/ 798513 w 885825"/>
              <a:gd name="connsiteY35" fmla="*/ 7813126 h 12192000"/>
              <a:gd name="connsiteX36" fmla="*/ 779463 w 885825"/>
              <a:gd name="connsiteY36" fmla="*/ 7851226 h 12192000"/>
              <a:gd name="connsiteX37" fmla="*/ 760413 w 885825"/>
              <a:gd name="connsiteY37" fmla="*/ 7887739 h 12192000"/>
              <a:gd name="connsiteX38" fmla="*/ 744538 w 885825"/>
              <a:gd name="connsiteY38" fmla="*/ 7929014 h 12192000"/>
              <a:gd name="connsiteX39" fmla="*/ 730250 w 885825"/>
              <a:gd name="connsiteY39" fmla="*/ 7975051 h 12192000"/>
              <a:gd name="connsiteX40" fmla="*/ 719138 w 885825"/>
              <a:gd name="connsiteY40" fmla="*/ 8027439 h 12192000"/>
              <a:gd name="connsiteX41" fmla="*/ 711200 w 885825"/>
              <a:gd name="connsiteY41" fmla="*/ 8087764 h 12192000"/>
              <a:gd name="connsiteX42" fmla="*/ 709613 w 885825"/>
              <a:gd name="connsiteY42" fmla="*/ 8156026 h 12192000"/>
              <a:gd name="connsiteX43" fmla="*/ 711200 w 885825"/>
              <a:gd name="connsiteY43" fmla="*/ 8224289 h 12192000"/>
              <a:gd name="connsiteX44" fmla="*/ 719138 w 885825"/>
              <a:gd name="connsiteY44" fmla="*/ 8284614 h 12192000"/>
              <a:gd name="connsiteX45" fmla="*/ 730250 w 885825"/>
              <a:gd name="connsiteY45" fmla="*/ 8337001 h 12192000"/>
              <a:gd name="connsiteX46" fmla="*/ 744538 w 885825"/>
              <a:gd name="connsiteY46" fmla="*/ 8383039 h 12192000"/>
              <a:gd name="connsiteX47" fmla="*/ 760413 w 885825"/>
              <a:gd name="connsiteY47" fmla="*/ 8424314 h 12192000"/>
              <a:gd name="connsiteX48" fmla="*/ 779463 w 885825"/>
              <a:gd name="connsiteY48" fmla="*/ 8460826 h 12192000"/>
              <a:gd name="connsiteX49" fmla="*/ 798513 w 885825"/>
              <a:gd name="connsiteY49" fmla="*/ 8498926 h 12192000"/>
              <a:gd name="connsiteX50" fmla="*/ 817563 w 885825"/>
              <a:gd name="connsiteY50" fmla="*/ 8537026 h 12192000"/>
              <a:gd name="connsiteX51" fmla="*/ 833438 w 885825"/>
              <a:gd name="connsiteY51" fmla="*/ 8573540 h 12192000"/>
              <a:gd name="connsiteX52" fmla="*/ 849313 w 885825"/>
              <a:gd name="connsiteY52" fmla="*/ 8614814 h 12192000"/>
              <a:gd name="connsiteX53" fmla="*/ 865188 w 885825"/>
              <a:gd name="connsiteY53" fmla="*/ 8660852 h 12192000"/>
              <a:gd name="connsiteX54" fmla="*/ 876300 w 885825"/>
              <a:gd name="connsiteY54" fmla="*/ 8713240 h 12192000"/>
              <a:gd name="connsiteX55" fmla="*/ 882650 w 885825"/>
              <a:gd name="connsiteY55" fmla="*/ 8773564 h 12192000"/>
              <a:gd name="connsiteX56" fmla="*/ 885825 w 885825"/>
              <a:gd name="connsiteY56" fmla="*/ 8840240 h 12192000"/>
              <a:gd name="connsiteX57" fmla="*/ 882650 w 885825"/>
              <a:gd name="connsiteY57" fmla="*/ 8910090 h 12192000"/>
              <a:gd name="connsiteX58" fmla="*/ 876300 w 885825"/>
              <a:gd name="connsiteY58" fmla="*/ 8970414 h 12192000"/>
              <a:gd name="connsiteX59" fmla="*/ 865188 w 885825"/>
              <a:gd name="connsiteY59" fmla="*/ 9022802 h 12192000"/>
              <a:gd name="connsiteX60" fmla="*/ 849313 w 885825"/>
              <a:gd name="connsiteY60" fmla="*/ 9068840 h 12192000"/>
              <a:gd name="connsiteX61" fmla="*/ 833438 w 885825"/>
              <a:gd name="connsiteY61" fmla="*/ 9110114 h 12192000"/>
              <a:gd name="connsiteX62" fmla="*/ 817563 w 885825"/>
              <a:gd name="connsiteY62" fmla="*/ 9146628 h 12192000"/>
              <a:gd name="connsiteX63" fmla="*/ 798513 w 885825"/>
              <a:gd name="connsiteY63" fmla="*/ 9184728 h 12192000"/>
              <a:gd name="connsiteX64" fmla="*/ 779463 w 885825"/>
              <a:gd name="connsiteY64" fmla="*/ 9222828 h 12192000"/>
              <a:gd name="connsiteX65" fmla="*/ 760413 w 885825"/>
              <a:gd name="connsiteY65" fmla="*/ 9259340 h 12192000"/>
              <a:gd name="connsiteX66" fmla="*/ 744538 w 885825"/>
              <a:gd name="connsiteY66" fmla="*/ 9300614 h 12192000"/>
              <a:gd name="connsiteX67" fmla="*/ 730250 w 885825"/>
              <a:gd name="connsiteY67" fmla="*/ 9346652 h 12192000"/>
              <a:gd name="connsiteX68" fmla="*/ 719138 w 885825"/>
              <a:gd name="connsiteY68" fmla="*/ 9399040 h 12192000"/>
              <a:gd name="connsiteX69" fmla="*/ 711200 w 885825"/>
              <a:gd name="connsiteY69" fmla="*/ 9459364 h 12192000"/>
              <a:gd name="connsiteX70" fmla="*/ 709613 w 885825"/>
              <a:gd name="connsiteY70" fmla="*/ 9527628 h 12192000"/>
              <a:gd name="connsiteX71" fmla="*/ 711200 w 885825"/>
              <a:gd name="connsiteY71" fmla="*/ 9595890 h 12192000"/>
              <a:gd name="connsiteX72" fmla="*/ 719138 w 885825"/>
              <a:gd name="connsiteY72" fmla="*/ 9656214 h 12192000"/>
              <a:gd name="connsiteX73" fmla="*/ 730250 w 885825"/>
              <a:gd name="connsiteY73" fmla="*/ 9708602 h 12192000"/>
              <a:gd name="connsiteX74" fmla="*/ 744538 w 885825"/>
              <a:gd name="connsiteY74" fmla="*/ 9754640 h 12192000"/>
              <a:gd name="connsiteX75" fmla="*/ 760413 w 885825"/>
              <a:gd name="connsiteY75" fmla="*/ 9795914 h 12192000"/>
              <a:gd name="connsiteX76" fmla="*/ 779463 w 885825"/>
              <a:gd name="connsiteY76" fmla="*/ 9832428 h 12192000"/>
              <a:gd name="connsiteX77" fmla="*/ 817563 w 885825"/>
              <a:gd name="connsiteY77" fmla="*/ 9908628 h 12192000"/>
              <a:gd name="connsiteX78" fmla="*/ 833438 w 885825"/>
              <a:gd name="connsiteY78" fmla="*/ 9945140 h 12192000"/>
              <a:gd name="connsiteX79" fmla="*/ 849313 w 885825"/>
              <a:gd name="connsiteY79" fmla="*/ 9986414 h 12192000"/>
              <a:gd name="connsiteX80" fmla="*/ 865188 w 885825"/>
              <a:gd name="connsiteY80" fmla="*/ 10032452 h 12192000"/>
              <a:gd name="connsiteX81" fmla="*/ 876300 w 885825"/>
              <a:gd name="connsiteY81" fmla="*/ 10084840 h 12192000"/>
              <a:gd name="connsiteX82" fmla="*/ 882650 w 885825"/>
              <a:gd name="connsiteY82" fmla="*/ 10145164 h 12192000"/>
              <a:gd name="connsiteX83" fmla="*/ 885825 w 885825"/>
              <a:gd name="connsiteY83" fmla="*/ 10213428 h 12192000"/>
              <a:gd name="connsiteX84" fmla="*/ 882650 w 885825"/>
              <a:gd name="connsiteY84" fmla="*/ 10281690 h 12192000"/>
              <a:gd name="connsiteX85" fmla="*/ 876300 w 885825"/>
              <a:gd name="connsiteY85" fmla="*/ 10342014 h 12192000"/>
              <a:gd name="connsiteX86" fmla="*/ 865188 w 885825"/>
              <a:gd name="connsiteY86" fmla="*/ 10394402 h 12192000"/>
              <a:gd name="connsiteX87" fmla="*/ 849313 w 885825"/>
              <a:gd name="connsiteY87" fmla="*/ 10440440 h 12192000"/>
              <a:gd name="connsiteX88" fmla="*/ 833438 w 885825"/>
              <a:gd name="connsiteY88" fmla="*/ 10481714 h 12192000"/>
              <a:gd name="connsiteX89" fmla="*/ 817563 w 885825"/>
              <a:gd name="connsiteY89" fmla="*/ 10518228 h 12192000"/>
              <a:gd name="connsiteX90" fmla="*/ 798513 w 885825"/>
              <a:gd name="connsiteY90" fmla="*/ 10556328 h 12192000"/>
              <a:gd name="connsiteX91" fmla="*/ 779463 w 885825"/>
              <a:gd name="connsiteY91" fmla="*/ 10594428 h 12192000"/>
              <a:gd name="connsiteX92" fmla="*/ 760413 w 885825"/>
              <a:gd name="connsiteY92" fmla="*/ 10630940 h 12192000"/>
              <a:gd name="connsiteX93" fmla="*/ 744538 w 885825"/>
              <a:gd name="connsiteY93" fmla="*/ 10672214 h 12192000"/>
              <a:gd name="connsiteX94" fmla="*/ 730250 w 885825"/>
              <a:gd name="connsiteY94" fmla="*/ 10718252 h 12192000"/>
              <a:gd name="connsiteX95" fmla="*/ 719138 w 885825"/>
              <a:gd name="connsiteY95" fmla="*/ 10770640 h 12192000"/>
              <a:gd name="connsiteX96" fmla="*/ 711200 w 885825"/>
              <a:gd name="connsiteY96" fmla="*/ 10830964 h 12192000"/>
              <a:gd name="connsiteX97" fmla="*/ 709613 w 885825"/>
              <a:gd name="connsiteY97" fmla="*/ 10899228 h 12192000"/>
              <a:gd name="connsiteX98" fmla="*/ 711200 w 885825"/>
              <a:gd name="connsiteY98" fmla="*/ 10967490 h 12192000"/>
              <a:gd name="connsiteX99" fmla="*/ 719138 w 885825"/>
              <a:gd name="connsiteY99" fmla="*/ 11027814 h 12192000"/>
              <a:gd name="connsiteX100" fmla="*/ 730250 w 885825"/>
              <a:gd name="connsiteY100" fmla="*/ 11080202 h 12192000"/>
              <a:gd name="connsiteX101" fmla="*/ 744538 w 885825"/>
              <a:gd name="connsiteY101" fmla="*/ 11126240 h 12192000"/>
              <a:gd name="connsiteX102" fmla="*/ 760413 w 885825"/>
              <a:gd name="connsiteY102" fmla="*/ 11167514 h 12192000"/>
              <a:gd name="connsiteX103" fmla="*/ 779463 w 885825"/>
              <a:gd name="connsiteY103" fmla="*/ 11204028 h 12192000"/>
              <a:gd name="connsiteX104" fmla="*/ 798513 w 885825"/>
              <a:gd name="connsiteY104" fmla="*/ 11242128 h 12192000"/>
              <a:gd name="connsiteX105" fmla="*/ 817563 w 885825"/>
              <a:gd name="connsiteY105" fmla="*/ 11280228 h 12192000"/>
              <a:gd name="connsiteX106" fmla="*/ 833438 w 885825"/>
              <a:gd name="connsiteY106" fmla="*/ 11316740 h 12192000"/>
              <a:gd name="connsiteX107" fmla="*/ 849313 w 885825"/>
              <a:gd name="connsiteY107" fmla="*/ 11358014 h 12192000"/>
              <a:gd name="connsiteX108" fmla="*/ 865188 w 885825"/>
              <a:gd name="connsiteY108" fmla="*/ 11404052 h 12192000"/>
              <a:gd name="connsiteX109" fmla="*/ 876300 w 885825"/>
              <a:gd name="connsiteY109" fmla="*/ 11456440 h 12192000"/>
              <a:gd name="connsiteX110" fmla="*/ 882650 w 885825"/>
              <a:gd name="connsiteY110" fmla="*/ 11516764 h 12192000"/>
              <a:gd name="connsiteX111" fmla="*/ 885825 w 885825"/>
              <a:gd name="connsiteY111" fmla="*/ 11585028 h 12192000"/>
              <a:gd name="connsiteX112" fmla="*/ 882650 w 885825"/>
              <a:gd name="connsiteY112" fmla="*/ 11653290 h 12192000"/>
              <a:gd name="connsiteX113" fmla="*/ 876300 w 885825"/>
              <a:gd name="connsiteY113" fmla="*/ 11713614 h 12192000"/>
              <a:gd name="connsiteX114" fmla="*/ 865188 w 885825"/>
              <a:gd name="connsiteY114" fmla="*/ 11766002 h 12192000"/>
              <a:gd name="connsiteX115" fmla="*/ 849313 w 885825"/>
              <a:gd name="connsiteY115" fmla="*/ 11812040 h 12192000"/>
              <a:gd name="connsiteX116" fmla="*/ 833438 w 885825"/>
              <a:gd name="connsiteY116" fmla="*/ 11853314 h 12192000"/>
              <a:gd name="connsiteX117" fmla="*/ 817563 w 885825"/>
              <a:gd name="connsiteY117" fmla="*/ 11889828 h 12192000"/>
              <a:gd name="connsiteX118" fmla="*/ 798513 w 885825"/>
              <a:gd name="connsiteY118" fmla="*/ 11927928 h 12192000"/>
              <a:gd name="connsiteX119" fmla="*/ 779463 w 885825"/>
              <a:gd name="connsiteY119" fmla="*/ 11966028 h 12192000"/>
              <a:gd name="connsiteX120" fmla="*/ 760413 w 885825"/>
              <a:gd name="connsiteY120" fmla="*/ 12002540 h 12192000"/>
              <a:gd name="connsiteX121" fmla="*/ 744538 w 885825"/>
              <a:gd name="connsiteY121" fmla="*/ 12043814 h 12192000"/>
              <a:gd name="connsiteX122" fmla="*/ 730250 w 885825"/>
              <a:gd name="connsiteY122" fmla="*/ 12089852 h 12192000"/>
              <a:gd name="connsiteX123" fmla="*/ 719138 w 885825"/>
              <a:gd name="connsiteY123" fmla="*/ 12142240 h 12192000"/>
              <a:gd name="connsiteX124" fmla="*/ 712590 w 885825"/>
              <a:gd name="connsiteY124" fmla="*/ 12192000 h 12192000"/>
              <a:gd name="connsiteX125" fmla="*/ 0 w 885825"/>
              <a:gd name="connsiteY125" fmla="*/ 12192000 h 12192000"/>
              <a:gd name="connsiteX126" fmla="*/ 0 w 885825"/>
              <a:gd name="connsiteY126" fmla="*/ 6779170 h 12192000"/>
              <a:gd name="connsiteX127" fmla="*/ 0 w 885825"/>
              <a:gd name="connsiteY127" fmla="*/ 6779170 h 12192000"/>
              <a:gd name="connsiteX128" fmla="*/ 0 w 885825"/>
              <a:gd name="connsiteY128" fmla="*/ 0 h 12192000"/>
              <a:gd name="connsiteX129" fmla="*/ 712590 w 885825"/>
              <a:gd name="connsiteY129" fmla="*/ 0 h 12192000"/>
              <a:gd name="connsiteX130" fmla="*/ 719137 w 885825"/>
              <a:gd name="connsiteY130" fmla="*/ 49758 h 12192000"/>
              <a:gd name="connsiteX131" fmla="*/ 730249 w 885825"/>
              <a:gd name="connsiteY131" fmla="*/ 102145 h 12192000"/>
              <a:gd name="connsiteX132" fmla="*/ 744537 w 885825"/>
              <a:gd name="connsiteY132" fmla="*/ 148183 h 12192000"/>
              <a:gd name="connsiteX133" fmla="*/ 760412 w 885825"/>
              <a:gd name="connsiteY133" fmla="*/ 189458 h 12192000"/>
              <a:gd name="connsiteX134" fmla="*/ 779462 w 885825"/>
              <a:gd name="connsiteY134" fmla="*/ 225970 h 12192000"/>
              <a:gd name="connsiteX135" fmla="*/ 798512 w 885825"/>
              <a:gd name="connsiteY135" fmla="*/ 264070 h 12192000"/>
              <a:gd name="connsiteX136" fmla="*/ 817562 w 885825"/>
              <a:gd name="connsiteY136" fmla="*/ 302170 h 12192000"/>
              <a:gd name="connsiteX137" fmla="*/ 833437 w 885825"/>
              <a:gd name="connsiteY137" fmla="*/ 338683 h 12192000"/>
              <a:gd name="connsiteX138" fmla="*/ 849312 w 885825"/>
              <a:gd name="connsiteY138" fmla="*/ 379958 h 12192000"/>
              <a:gd name="connsiteX139" fmla="*/ 865187 w 885825"/>
              <a:gd name="connsiteY139" fmla="*/ 425995 h 12192000"/>
              <a:gd name="connsiteX140" fmla="*/ 876299 w 885825"/>
              <a:gd name="connsiteY140" fmla="*/ 478383 h 12192000"/>
              <a:gd name="connsiteX141" fmla="*/ 882649 w 885825"/>
              <a:gd name="connsiteY141" fmla="*/ 538708 h 12192000"/>
              <a:gd name="connsiteX142" fmla="*/ 885824 w 885825"/>
              <a:gd name="connsiteY142" fmla="*/ 606970 h 12192000"/>
              <a:gd name="connsiteX143" fmla="*/ 882649 w 885825"/>
              <a:gd name="connsiteY143" fmla="*/ 675233 h 12192000"/>
              <a:gd name="connsiteX144" fmla="*/ 876299 w 885825"/>
              <a:gd name="connsiteY144" fmla="*/ 735558 h 12192000"/>
              <a:gd name="connsiteX145" fmla="*/ 865187 w 885825"/>
              <a:gd name="connsiteY145" fmla="*/ 787945 h 12192000"/>
              <a:gd name="connsiteX146" fmla="*/ 849312 w 885825"/>
              <a:gd name="connsiteY146" fmla="*/ 833983 h 12192000"/>
              <a:gd name="connsiteX147" fmla="*/ 833437 w 885825"/>
              <a:gd name="connsiteY147" fmla="*/ 875258 h 12192000"/>
              <a:gd name="connsiteX148" fmla="*/ 817562 w 885825"/>
              <a:gd name="connsiteY148" fmla="*/ 911770 h 12192000"/>
              <a:gd name="connsiteX149" fmla="*/ 798512 w 885825"/>
              <a:gd name="connsiteY149" fmla="*/ 949870 h 12192000"/>
              <a:gd name="connsiteX150" fmla="*/ 779462 w 885825"/>
              <a:gd name="connsiteY150" fmla="*/ 987970 h 12192000"/>
              <a:gd name="connsiteX151" fmla="*/ 760412 w 885825"/>
              <a:gd name="connsiteY151" fmla="*/ 1024483 h 12192000"/>
              <a:gd name="connsiteX152" fmla="*/ 744537 w 885825"/>
              <a:gd name="connsiteY152" fmla="*/ 1065758 h 12192000"/>
              <a:gd name="connsiteX153" fmla="*/ 730249 w 885825"/>
              <a:gd name="connsiteY153" fmla="*/ 1111795 h 12192000"/>
              <a:gd name="connsiteX154" fmla="*/ 719137 w 885825"/>
              <a:gd name="connsiteY154" fmla="*/ 1164183 h 12192000"/>
              <a:gd name="connsiteX155" fmla="*/ 711199 w 885825"/>
              <a:gd name="connsiteY155" fmla="*/ 1224508 h 12192000"/>
              <a:gd name="connsiteX156" fmla="*/ 709612 w 885825"/>
              <a:gd name="connsiteY156" fmla="*/ 1292770 h 12192000"/>
              <a:gd name="connsiteX157" fmla="*/ 711199 w 885825"/>
              <a:gd name="connsiteY157" fmla="*/ 1361033 h 12192000"/>
              <a:gd name="connsiteX158" fmla="*/ 719137 w 885825"/>
              <a:gd name="connsiteY158" fmla="*/ 1421358 h 12192000"/>
              <a:gd name="connsiteX159" fmla="*/ 730249 w 885825"/>
              <a:gd name="connsiteY159" fmla="*/ 1473745 h 12192000"/>
              <a:gd name="connsiteX160" fmla="*/ 744537 w 885825"/>
              <a:gd name="connsiteY160" fmla="*/ 1519783 h 12192000"/>
              <a:gd name="connsiteX161" fmla="*/ 760412 w 885825"/>
              <a:gd name="connsiteY161" fmla="*/ 1561058 h 12192000"/>
              <a:gd name="connsiteX162" fmla="*/ 779462 w 885825"/>
              <a:gd name="connsiteY162" fmla="*/ 1597570 h 12192000"/>
              <a:gd name="connsiteX163" fmla="*/ 798512 w 885825"/>
              <a:gd name="connsiteY163" fmla="*/ 1635670 h 12192000"/>
              <a:gd name="connsiteX164" fmla="*/ 817562 w 885825"/>
              <a:gd name="connsiteY164" fmla="*/ 1673770 h 12192000"/>
              <a:gd name="connsiteX165" fmla="*/ 833437 w 885825"/>
              <a:gd name="connsiteY165" fmla="*/ 1710283 h 12192000"/>
              <a:gd name="connsiteX166" fmla="*/ 849312 w 885825"/>
              <a:gd name="connsiteY166" fmla="*/ 1751558 h 12192000"/>
              <a:gd name="connsiteX167" fmla="*/ 865187 w 885825"/>
              <a:gd name="connsiteY167" fmla="*/ 1797595 h 12192000"/>
              <a:gd name="connsiteX168" fmla="*/ 876299 w 885825"/>
              <a:gd name="connsiteY168" fmla="*/ 1849983 h 12192000"/>
              <a:gd name="connsiteX169" fmla="*/ 882649 w 885825"/>
              <a:gd name="connsiteY169" fmla="*/ 1910308 h 12192000"/>
              <a:gd name="connsiteX170" fmla="*/ 885824 w 885825"/>
              <a:gd name="connsiteY170" fmla="*/ 1978570 h 12192000"/>
              <a:gd name="connsiteX171" fmla="*/ 882649 w 885825"/>
              <a:gd name="connsiteY171" fmla="*/ 2046833 h 12192000"/>
              <a:gd name="connsiteX172" fmla="*/ 876299 w 885825"/>
              <a:gd name="connsiteY172" fmla="*/ 2107158 h 12192000"/>
              <a:gd name="connsiteX173" fmla="*/ 865187 w 885825"/>
              <a:gd name="connsiteY173" fmla="*/ 2159545 h 12192000"/>
              <a:gd name="connsiteX174" fmla="*/ 849312 w 885825"/>
              <a:gd name="connsiteY174" fmla="*/ 2205583 h 12192000"/>
              <a:gd name="connsiteX175" fmla="*/ 833437 w 885825"/>
              <a:gd name="connsiteY175" fmla="*/ 2246858 h 12192000"/>
              <a:gd name="connsiteX176" fmla="*/ 817562 w 885825"/>
              <a:gd name="connsiteY176" fmla="*/ 2283370 h 12192000"/>
              <a:gd name="connsiteX177" fmla="*/ 798512 w 885825"/>
              <a:gd name="connsiteY177" fmla="*/ 2321470 h 12192000"/>
              <a:gd name="connsiteX178" fmla="*/ 779462 w 885825"/>
              <a:gd name="connsiteY178" fmla="*/ 2359570 h 12192000"/>
              <a:gd name="connsiteX179" fmla="*/ 760412 w 885825"/>
              <a:gd name="connsiteY179" fmla="*/ 2396083 h 12192000"/>
              <a:gd name="connsiteX180" fmla="*/ 744537 w 885825"/>
              <a:gd name="connsiteY180" fmla="*/ 2437358 h 12192000"/>
              <a:gd name="connsiteX181" fmla="*/ 730249 w 885825"/>
              <a:gd name="connsiteY181" fmla="*/ 2483395 h 12192000"/>
              <a:gd name="connsiteX182" fmla="*/ 719137 w 885825"/>
              <a:gd name="connsiteY182" fmla="*/ 2535782 h 12192000"/>
              <a:gd name="connsiteX183" fmla="*/ 711199 w 885825"/>
              <a:gd name="connsiteY183" fmla="*/ 2596108 h 12192000"/>
              <a:gd name="connsiteX184" fmla="*/ 709612 w 885825"/>
              <a:gd name="connsiteY184" fmla="*/ 2664370 h 12192000"/>
              <a:gd name="connsiteX185" fmla="*/ 711199 w 885825"/>
              <a:gd name="connsiteY185" fmla="*/ 2732633 h 12192000"/>
              <a:gd name="connsiteX186" fmla="*/ 719137 w 885825"/>
              <a:gd name="connsiteY186" fmla="*/ 2792958 h 12192000"/>
              <a:gd name="connsiteX187" fmla="*/ 730249 w 885825"/>
              <a:gd name="connsiteY187" fmla="*/ 2845345 h 12192000"/>
              <a:gd name="connsiteX188" fmla="*/ 744537 w 885825"/>
              <a:gd name="connsiteY188" fmla="*/ 2891383 h 12192000"/>
              <a:gd name="connsiteX189" fmla="*/ 760412 w 885825"/>
              <a:gd name="connsiteY189" fmla="*/ 2932658 h 12192000"/>
              <a:gd name="connsiteX190" fmla="*/ 779462 w 885825"/>
              <a:gd name="connsiteY190" fmla="*/ 2969170 h 12192000"/>
              <a:gd name="connsiteX191" fmla="*/ 798512 w 885825"/>
              <a:gd name="connsiteY191" fmla="*/ 3007270 h 12192000"/>
              <a:gd name="connsiteX192" fmla="*/ 817562 w 885825"/>
              <a:gd name="connsiteY192" fmla="*/ 3045370 h 12192000"/>
              <a:gd name="connsiteX193" fmla="*/ 833437 w 885825"/>
              <a:gd name="connsiteY193" fmla="*/ 3081883 h 12192000"/>
              <a:gd name="connsiteX194" fmla="*/ 849312 w 885825"/>
              <a:gd name="connsiteY194" fmla="*/ 3123158 h 12192000"/>
              <a:gd name="connsiteX195" fmla="*/ 865187 w 885825"/>
              <a:gd name="connsiteY195" fmla="*/ 3169195 h 12192000"/>
              <a:gd name="connsiteX196" fmla="*/ 876299 w 885825"/>
              <a:gd name="connsiteY196" fmla="*/ 3221583 h 12192000"/>
              <a:gd name="connsiteX197" fmla="*/ 882649 w 885825"/>
              <a:gd name="connsiteY197" fmla="*/ 3281908 h 12192000"/>
              <a:gd name="connsiteX198" fmla="*/ 885824 w 885825"/>
              <a:gd name="connsiteY198" fmla="*/ 3348582 h 12192000"/>
              <a:gd name="connsiteX199" fmla="*/ 882649 w 885825"/>
              <a:gd name="connsiteY199" fmla="*/ 3418433 h 12192000"/>
              <a:gd name="connsiteX200" fmla="*/ 876299 w 885825"/>
              <a:gd name="connsiteY200" fmla="*/ 3478758 h 12192000"/>
              <a:gd name="connsiteX201" fmla="*/ 865187 w 885825"/>
              <a:gd name="connsiteY201" fmla="*/ 3531145 h 12192000"/>
              <a:gd name="connsiteX202" fmla="*/ 849312 w 885825"/>
              <a:gd name="connsiteY202" fmla="*/ 3577183 h 12192000"/>
              <a:gd name="connsiteX203" fmla="*/ 833437 w 885825"/>
              <a:gd name="connsiteY203" fmla="*/ 3618458 h 12192000"/>
              <a:gd name="connsiteX204" fmla="*/ 817562 w 885825"/>
              <a:gd name="connsiteY204" fmla="*/ 3654970 h 12192000"/>
              <a:gd name="connsiteX205" fmla="*/ 798512 w 885825"/>
              <a:gd name="connsiteY205" fmla="*/ 3693070 h 12192000"/>
              <a:gd name="connsiteX206" fmla="*/ 779462 w 885825"/>
              <a:gd name="connsiteY206" fmla="*/ 3731170 h 12192000"/>
              <a:gd name="connsiteX207" fmla="*/ 760412 w 885825"/>
              <a:gd name="connsiteY207" fmla="*/ 3767683 h 12192000"/>
              <a:gd name="connsiteX208" fmla="*/ 744537 w 885825"/>
              <a:gd name="connsiteY208" fmla="*/ 3808958 h 12192000"/>
              <a:gd name="connsiteX209" fmla="*/ 730249 w 885825"/>
              <a:gd name="connsiteY209" fmla="*/ 3854995 h 12192000"/>
              <a:gd name="connsiteX210" fmla="*/ 719137 w 885825"/>
              <a:gd name="connsiteY210" fmla="*/ 3907383 h 12192000"/>
              <a:gd name="connsiteX211" fmla="*/ 711199 w 885825"/>
              <a:gd name="connsiteY211" fmla="*/ 3967708 h 12192000"/>
              <a:gd name="connsiteX212" fmla="*/ 709612 w 885825"/>
              <a:gd name="connsiteY212" fmla="*/ 4035970 h 12192000"/>
              <a:gd name="connsiteX213" fmla="*/ 711199 w 885825"/>
              <a:gd name="connsiteY213" fmla="*/ 4104233 h 12192000"/>
              <a:gd name="connsiteX214" fmla="*/ 719137 w 885825"/>
              <a:gd name="connsiteY214" fmla="*/ 4164557 h 12192000"/>
              <a:gd name="connsiteX215" fmla="*/ 730249 w 885825"/>
              <a:gd name="connsiteY215" fmla="*/ 4216946 h 12192000"/>
              <a:gd name="connsiteX216" fmla="*/ 744537 w 885825"/>
              <a:gd name="connsiteY216" fmla="*/ 4262982 h 12192000"/>
              <a:gd name="connsiteX217" fmla="*/ 760412 w 885825"/>
              <a:gd name="connsiteY217" fmla="*/ 4304258 h 12192000"/>
              <a:gd name="connsiteX218" fmla="*/ 779462 w 885825"/>
              <a:gd name="connsiteY218" fmla="*/ 4340770 h 12192000"/>
              <a:gd name="connsiteX219" fmla="*/ 817562 w 885825"/>
              <a:gd name="connsiteY219" fmla="*/ 4416970 h 12192000"/>
              <a:gd name="connsiteX220" fmla="*/ 833437 w 885825"/>
              <a:gd name="connsiteY220" fmla="*/ 4453483 h 12192000"/>
              <a:gd name="connsiteX221" fmla="*/ 849312 w 885825"/>
              <a:gd name="connsiteY221" fmla="*/ 4494758 h 12192000"/>
              <a:gd name="connsiteX222" fmla="*/ 865187 w 885825"/>
              <a:gd name="connsiteY222" fmla="*/ 4540795 h 12192000"/>
              <a:gd name="connsiteX223" fmla="*/ 876299 w 885825"/>
              <a:gd name="connsiteY223" fmla="*/ 4593183 h 12192000"/>
              <a:gd name="connsiteX224" fmla="*/ 882649 w 885825"/>
              <a:gd name="connsiteY224" fmla="*/ 4653508 h 12192000"/>
              <a:gd name="connsiteX225" fmla="*/ 885824 w 885825"/>
              <a:gd name="connsiteY225" fmla="*/ 4721770 h 12192000"/>
              <a:gd name="connsiteX226" fmla="*/ 882649 w 885825"/>
              <a:gd name="connsiteY226" fmla="*/ 4790033 h 12192000"/>
              <a:gd name="connsiteX227" fmla="*/ 876299 w 885825"/>
              <a:gd name="connsiteY227" fmla="*/ 4850357 h 12192000"/>
              <a:gd name="connsiteX228" fmla="*/ 865187 w 885825"/>
              <a:gd name="connsiteY228" fmla="*/ 4902746 h 12192000"/>
              <a:gd name="connsiteX229" fmla="*/ 849312 w 885825"/>
              <a:gd name="connsiteY229" fmla="*/ 4948782 h 12192000"/>
              <a:gd name="connsiteX230" fmla="*/ 833437 w 885825"/>
              <a:gd name="connsiteY230" fmla="*/ 4990057 h 12192000"/>
              <a:gd name="connsiteX231" fmla="*/ 817562 w 885825"/>
              <a:gd name="connsiteY231" fmla="*/ 5026570 h 12192000"/>
              <a:gd name="connsiteX232" fmla="*/ 798512 w 885825"/>
              <a:gd name="connsiteY232" fmla="*/ 5064670 h 12192000"/>
              <a:gd name="connsiteX233" fmla="*/ 779462 w 885825"/>
              <a:gd name="connsiteY233" fmla="*/ 5102770 h 12192000"/>
              <a:gd name="connsiteX234" fmla="*/ 760412 w 885825"/>
              <a:gd name="connsiteY234" fmla="*/ 5139283 h 12192000"/>
              <a:gd name="connsiteX235" fmla="*/ 744537 w 885825"/>
              <a:gd name="connsiteY235" fmla="*/ 5180558 h 12192000"/>
              <a:gd name="connsiteX236" fmla="*/ 730249 w 885825"/>
              <a:gd name="connsiteY236" fmla="*/ 5226595 h 12192000"/>
              <a:gd name="connsiteX237" fmla="*/ 719137 w 885825"/>
              <a:gd name="connsiteY237" fmla="*/ 5278983 h 12192000"/>
              <a:gd name="connsiteX238" fmla="*/ 711199 w 885825"/>
              <a:gd name="connsiteY238" fmla="*/ 5339307 h 12192000"/>
              <a:gd name="connsiteX239" fmla="*/ 709612 w 885825"/>
              <a:gd name="connsiteY239" fmla="*/ 5407570 h 12192000"/>
              <a:gd name="connsiteX240" fmla="*/ 711199 w 885825"/>
              <a:gd name="connsiteY240" fmla="*/ 5475833 h 12192000"/>
              <a:gd name="connsiteX241" fmla="*/ 719137 w 885825"/>
              <a:gd name="connsiteY241" fmla="*/ 5536158 h 12192000"/>
              <a:gd name="connsiteX242" fmla="*/ 730249 w 885825"/>
              <a:gd name="connsiteY242" fmla="*/ 5588545 h 12192000"/>
              <a:gd name="connsiteX243" fmla="*/ 744537 w 885825"/>
              <a:gd name="connsiteY243" fmla="*/ 5634583 h 12192000"/>
              <a:gd name="connsiteX244" fmla="*/ 760412 w 885825"/>
              <a:gd name="connsiteY244" fmla="*/ 5675858 h 12192000"/>
              <a:gd name="connsiteX245" fmla="*/ 779462 w 885825"/>
              <a:gd name="connsiteY245" fmla="*/ 5712371 h 12192000"/>
              <a:gd name="connsiteX246" fmla="*/ 798512 w 885825"/>
              <a:gd name="connsiteY246" fmla="*/ 5750471 h 12192000"/>
              <a:gd name="connsiteX247" fmla="*/ 817562 w 885825"/>
              <a:gd name="connsiteY247" fmla="*/ 5788571 h 12192000"/>
              <a:gd name="connsiteX248" fmla="*/ 833437 w 885825"/>
              <a:gd name="connsiteY248" fmla="*/ 5825083 h 12192000"/>
              <a:gd name="connsiteX249" fmla="*/ 849312 w 885825"/>
              <a:gd name="connsiteY249" fmla="*/ 5866358 h 12192000"/>
              <a:gd name="connsiteX250" fmla="*/ 865187 w 885825"/>
              <a:gd name="connsiteY250" fmla="*/ 5912395 h 12192000"/>
              <a:gd name="connsiteX251" fmla="*/ 876299 w 885825"/>
              <a:gd name="connsiteY251" fmla="*/ 5964783 h 12192000"/>
              <a:gd name="connsiteX252" fmla="*/ 882649 w 885825"/>
              <a:gd name="connsiteY252" fmla="*/ 6025108 h 12192000"/>
              <a:gd name="connsiteX253" fmla="*/ 885824 w 885825"/>
              <a:gd name="connsiteY253" fmla="*/ 6093370 h 12192000"/>
              <a:gd name="connsiteX254" fmla="*/ 885703 w 885825"/>
              <a:gd name="connsiteY254" fmla="*/ 6095988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885825" h="12192000">
                <a:moveTo>
                  <a:pt x="885825" y="6098626"/>
                </a:moveTo>
                <a:lnTo>
                  <a:pt x="882650" y="6166889"/>
                </a:lnTo>
                <a:lnTo>
                  <a:pt x="876300" y="6227214"/>
                </a:lnTo>
                <a:lnTo>
                  <a:pt x="865188" y="6279601"/>
                </a:lnTo>
                <a:lnTo>
                  <a:pt x="849313" y="6325639"/>
                </a:lnTo>
                <a:lnTo>
                  <a:pt x="833438" y="6366914"/>
                </a:lnTo>
                <a:lnTo>
                  <a:pt x="817563" y="6403426"/>
                </a:lnTo>
                <a:lnTo>
                  <a:pt x="798513" y="6441526"/>
                </a:lnTo>
                <a:lnTo>
                  <a:pt x="779463" y="6479626"/>
                </a:lnTo>
                <a:lnTo>
                  <a:pt x="760413" y="6516139"/>
                </a:lnTo>
                <a:lnTo>
                  <a:pt x="744538" y="6557414"/>
                </a:lnTo>
                <a:lnTo>
                  <a:pt x="730250" y="6603451"/>
                </a:lnTo>
                <a:lnTo>
                  <a:pt x="719138" y="6655839"/>
                </a:lnTo>
                <a:lnTo>
                  <a:pt x="711200" y="6716164"/>
                </a:lnTo>
                <a:lnTo>
                  <a:pt x="709613" y="6784426"/>
                </a:lnTo>
                <a:lnTo>
                  <a:pt x="711200" y="6852689"/>
                </a:lnTo>
                <a:lnTo>
                  <a:pt x="719138" y="6913014"/>
                </a:lnTo>
                <a:lnTo>
                  <a:pt x="730250" y="6965401"/>
                </a:lnTo>
                <a:lnTo>
                  <a:pt x="744538" y="7011439"/>
                </a:lnTo>
                <a:lnTo>
                  <a:pt x="760413" y="7052714"/>
                </a:lnTo>
                <a:lnTo>
                  <a:pt x="779463" y="7089226"/>
                </a:lnTo>
                <a:lnTo>
                  <a:pt x="798513" y="7127326"/>
                </a:lnTo>
                <a:lnTo>
                  <a:pt x="817563" y="7165426"/>
                </a:lnTo>
                <a:lnTo>
                  <a:pt x="833438" y="7201939"/>
                </a:lnTo>
                <a:lnTo>
                  <a:pt x="849313" y="7243214"/>
                </a:lnTo>
                <a:lnTo>
                  <a:pt x="865188" y="7289251"/>
                </a:lnTo>
                <a:lnTo>
                  <a:pt x="876300" y="7341639"/>
                </a:lnTo>
                <a:lnTo>
                  <a:pt x="882650" y="7401964"/>
                </a:lnTo>
                <a:lnTo>
                  <a:pt x="885825" y="7470226"/>
                </a:lnTo>
                <a:lnTo>
                  <a:pt x="882650" y="7538489"/>
                </a:lnTo>
                <a:lnTo>
                  <a:pt x="876300" y="7598814"/>
                </a:lnTo>
                <a:lnTo>
                  <a:pt x="865188" y="7651201"/>
                </a:lnTo>
                <a:lnTo>
                  <a:pt x="849313" y="7697239"/>
                </a:lnTo>
                <a:lnTo>
                  <a:pt x="833438" y="7738514"/>
                </a:lnTo>
                <a:lnTo>
                  <a:pt x="817563" y="7775026"/>
                </a:lnTo>
                <a:lnTo>
                  <a:pt x="798513" y="7813126"/>
                </a:lnTo>
                <a:lnTo>
                  <a:pt x="779463" y="7851226"/>
                </a:lnTo>
                <a:lnTo>
                  <a:pt x="760413" y="7887739"/>
                </a:lnTo>
                <a:lnTo>
                  <a:pt x="744538" y="7929014"/>
                </a:lnTo>
                <a:lnTo>
                  <a:pt x="730250" y="7975051"/>
                </a:lnTo>
                <a:lnTo>
                  <a:pt x="719138" y="8027439"/>
                </a:lnTo>
                <a:lnTo>
                  <a:pt x="711200" y="8087764"/>
                </a:lnTo>
                <a:lnTo>
                  <a:pt x="709613" y="8156026"/>
                </a:lnTo>
                <a:lnTo>
                  <a:pt x="711200" y="8224289"/>
                </a:lnTo>
                <a:lnTo>
                  <a:pt x="719138" y="8284614"/>
                </a:lnTo>
                <a:lnTo>
                  <a:pt x="730250" y="8337001"/>
                </a:lnTo>
                <a:lnTo>
                  <a:pt x="744538" y="8383039"/>
                </a:lnTo>
                <a:lnTo>
                  <a:pt x="760413" y="8424314"/>
                </a:lnTo>
                <a:lnTo>
                  <a:pt x="779463" y="8460826"/>
                </a:lnTo>
                <a:lnTo>
                  <a:pt x="798513" y="8498926"/>
                </a:lnTo>
                <a:lnTo>
                  <a:pt x="817563" y="8537026"/>
                </a:lnTo>
                <a:lnTo>
                  <a:pt x="833438" y="8573540"/>
                </a:lnTo>
                <a:lnTo>
                  <a:pt x="849313" y="8614814"/>
                </a:lnTo>
                <a:lnTo>
                  <a:pt x="865188" y="8660852"/>
                </a:lnTo>
                <a:lnTo>
                  <a:pt x="876300" y="8713240"/>
                </a:lnTo>
                <a:lnTo>
                  <a:pt x="882650" y="8773564"/>
                </a:lnTo>
                <a:lnTo>
                  <a:pt x="885825" y="8840240"/>
                </a:lnTo>
                <a:lnTo>
                  <a:pt x="882650" y="8910090"/>
                </a:lnTo>
                <a:lnTo>
                  <a:pt x="876300" y="8970414"/>
                </a:lnTo>
                <a:lnTo>
                  <a:pt x="865188" y="9022802"/>
                </a:lnTo>
                <a:lnTo>
                  <a:pt x="849313" y="9068840"/>
                </a:lnTo>
                <a:lnTo>
                  <a:pt x="833438" y="9110114"/>
                </a:lnTo>
                <a:lnTo>
                  <a:pt x="817563" y="9146628"/>
                </a:lnTo>
                <a:lnTo>
                  <a:pt x="798513" y="9184728"/>
                </a:lnTo>
                <a:lnTo>
                  <a:pt x="779463" y="9222828"/>
                </a:lnTo>
                <a:lnTo>
                  <a:pt x="760413" y="9259340"/>
                </a:lnTo>
                <a:lnTo>
                  <a:pt x="744538" y="9300614"/>
                </a:lnTo>
                <a:lnTo>
                  <a:pt x="730250" y="9346652"/>
                </a:lnTo>
                <a:lnTo>
                  <a:pt x="719138" y="9399040"/>
                </a:lnTo>
                <a:lnTo>
                  <a:pt x="711200" y="9459364"/>
                </a:lnTo>
                <a:lnTo>
                  <a:pt x="709613" y="9527628"/>
                </a:lnTo>
                <a:lnTo>
                  <a:pt x="711200" y="9595890"/>
                </a:lnTo>
                <a:lnTo>
                  <a:pt x="719138" y="9656214"/>
                </a:lnTo>
                <a:lnTo>
                  <a:pt x="730250" y="9708602"/>
                </a:lnTo>
                <a:lnTo>
                  <a:pt x="744538" y="9754640"/>
                </a:lnTo>
                <a:lnTo>
                  <a:pt x="760413" y="9795914"/>
                </a:lnTo>
                <a:lnTo>
                  <a:pt x="779463" y="9832428"/>
                </a:lnTo>
                <a:lnTo>
                  <a:pt x="817563" y="9908628"/>
                </a:lnTo>
                <a:lnTo>
                  <a:pt x="833438" y="9945140"/>
                </a:lnTo>
                <a:lnTo>
                  <a:pt x="849313" y="9986414"/>
                </a:lnTo>
                <a:lnTo>
                  <a:pt x="865188" y="10032452"/>
                </a:lnTo>
                <a:lnTo>
                  <a:pt x="876300" y="10084840"/>
                </a:lnTo>
                <a:lnTo>
                  <a:pt x="882650" y="10145164"/>
                </a:lnTo>
                <a:lnTo>
                  <a:pt x="885825" y="10213428"/>
                </a:lnTo>
                <a:lnTo>
                  <a:pt x="882650" y="10281690"/>
                </a:lnTo>
                <a:lnTo>
                  <a:pt x="876300" y="10342014"/>
                </a:lnTo>
                <a:lnTo>
                  <a:pt x="865188" y="10394402"/>
                </a:lnTo>
                <a:lnTo>
                  <a:pt x="849313" y="10440440"/>
                </a:lnTo>
                <a:lnTo>
                  <a:pt x="833438" y="10481714"/>
                </a:lnTo>
                <a:lnTo>
                  <a:pt x="817563" y="10518228"/>
                </a:lnTo>
                <a:lnTo>
                  <a:pt x="798513" y="10556328"/>
                </a:lnTo>
                <a:lnTo>
                  <a:pt x="779463" y="10594428"/>
                </a:lnTo>
                <a:lnTo>
                  <a:pt x="760413" y="10630940"/>
                </a:lnTo>
                <a:lnTo>
                  <a:pt x="744538" y="10672214"/>
                </a:lnTo>
                <a:lnTo>
                  <a:pt x="730250" y="10718252"/>
                </a:lnTo>
                <a:lnTo>
                  <a:pt x="719138" y="10770640"/>
                </a:lnTo>
                <a:lnTo>
                  <a:pt x="711200" y="10830964"/>
                </a:lnTo>
                <a:lnTo>
                  <a:pt x="709613" y="10899228"/>
                </a:lnTo>
                <a:lnTo>
                  <a:pt x="711200" y="10967490"/>
                </a:lnTo>
                <a:lnTo>
                  <a:pt x="719138" y="11027814"/>
                </a:lnTo>
                <a:lnTo>
                  <a:pt x="730250" y="11080202"/>
                </a:lnTo>
                <a:lnTo>
                  <a:pt x="744538" y="11126240"/>
                </a:lnTo>
                <a:lnTo>
                  <a:pt x="760413" y="11167514"/>
                </a:lnTo>
                <a:lnTo>
                  <a:pt x="779463" y="11204028"/>
                </a:lnTo>
                <a:lnTo>
                  <a:pt x="798513" y="11242128"/>
                </a:lnTo>
                <a:lnTo>
                  <a:pt x="817563" y="11280228"/>
                </a:lnTo>
                <a:lnTo>
                  <a:pt x="833438" y="11316740"/>
                </a:lnTo>
                <a:lnTo>
                  <a:pt x="849313" y="11358014"/>
                </a:lnTo>
                <a:lnTo>
                  <a:pt x="865188" y="11404052"/>
                </a:lnTo>
                <a:lnTo>
                  <a:pt x="876300" y="11456440"/>
                </a:lnTo>
                <a:lnTo>
                  <a:pt x="882650" y="11516764"/>
                </a:lnTo>
                <a:lnTo>
                  <a:pt x="885825" y="11585028"/>
                </a:lnTo>
                <a:lnTo>
                  <a:pt x="882650" y="11653290"/>
                </a:lnTo>
                <a:lnTo>
                  <a:pt x="876300" y="11713614"/>
                </a:lnTo>
                <a:lnTo>
                  <a:pt x="865188" y="11766002"/>
                </a:lnTo>
                <a:lnTo>
                  <a:pt x="849313" y="11812040"/>
                </a:lnTo>
                <a:lnTo>
                  <a:pt x="833438" y="11853314"/>
                </a:lnTo>
                <a:lnTo>
                  <a:pt x="817563" y="11889828"/>
                </a:lnTo>
                <a:lnTo>
                  <a:pt x="798513" y="11927928"/>
                </a:lnTo>
                <a:lnTo>
                  <a:pt x="779463" y="11966028"/>
                </a:lnTo>
                <a:lnTo>
                  <a:pt x="760413" y="12002540"/>
                </a:lnTo>
                <a:lnTo>
                  <a:pt x="744538" y="12043814"/>
                </a:lnTo>
                <a:lnTo>
                  <a:pt x="730250" y="12089852"/>
                </a:lnTo>
                <a:lnTo>
                  <a:pt x="719138" y="12142240"/>
                </a:lnTo>
                <a:lnTo>
                  <a:pt x="712590" y="12192000"/>
                </a:lnTo>
                <a:lnTo>
                  <a:pt x="0" y="12192000"/>
                </a:lnTo>
                <a:lnTo>
                  <a:pt x="0" y="6779170"/>
                </a:lnTo>
                <a:lnTo>
                  <a:pt x="0" y="6779170"/>
                </a:lnTo>
                <a:lnTo>
                  <a:pt x="0" y="0"/>
                </a:lnTo>
                <a:lnTo>
                  <a:pt x="712590" y="0"/>
                </a:lnTo>
                <a:lnTo>
                  <a:pt x="719137" y="49758"/>
                </a:lnTo>
                <a:lnTo>
                  <a:pt x="730249" y="102145"/>
                </a:lnTo>
                <a:lnTo>
                  <a:pt x="744537" y="148183"/>
                </a:lnTo>
                <a:lnTo>
                  <a:pt x="760412" y="189458"/>
                </a:lnTo>
                <a:lnTo>
                  <a:pt x="779462" y="225970"/>
                </a:lnTo>
                <a:lnTo>
                  <a:pt x="798512" y="264070"/>
                </a:lnTo>
                <a:lnTo>
                  <a:pt x="817562" y="302170"/>
                </a:lnTo>
                <a:lnTo>
                  <a:pt x="833437" y="338683"/>
                </a:lnTo>
                <a:lnTo>
                  <a:pt x="849312" y="379958"/>
                </a:lnTo>
                <a:lnTo>
                  <a:pt x="865187" y="425995"/>
                </a:lnTo>
                <a:lnTo>
                  <a:pt x="876299" y="478383"/>
                </a:lnTo>
                <a:lnTo>
                  <a:pt x="882649" y="538708"/>
                </a:lnTo>
                <a:lnTo>
                  <a:pt x="885824" y="606970"/>
                </a:lnTo>
                <a:lnTo>
                  <a:pt x="882649" y="675233"/>
                </a:lnTo>
                <a:lnTo>
                  <a:pt x="876299" y="735558"/>
                </a:lnTo>
                <a:lnTo>
                  <a:pt x="865187" y="787945"/>
                </a:lnTo>
                <a:lnTo>
                  <a:pt x="849312" y="833983"/>
                </a:lnTo>
                <a:lnTo>
                  <a:pt x="833437" y="875258"/>
                </a:lnTo>
                <a:lnTo>
                  <a:pt x="817562" y="911770"/>
                </a:lnTo>
                <a:lnTo>
                  <a:pt x="798512" y="949870"/>
                </a:lnTo>
                <a:lnTo>
                  <a:pt x="779462" y="987970"/>
                </a:lnTo>
                <a:lnTo>
                  <a:pt x="760412" y="1024483"/>
                </a:lnTo>
                <a:lnTo>
                  <a:pt x="744537" y="1065758"/>
                </a:lnTo>
                <a:lnTo>
                  <a:pt x="730249" y="1111795"/>
                </a:lnTo>
                <a:lnTo>
                  <a:pt x="719137" y="1164183"/>
                </a:lnTo>
                <a:lnTo>
                  <a:pt x="711199" y="1224508"/>
                </a:lnTo>
                <a:lnTo>
                  <a:pt x="709612" y="1292770"/>
                </a:lnTo>
                <a:lnTo>
                  <a:pt x="711199" y="1361033"/>
                </a:lnTo>
                <a:lnTo>
                  <a:pt x="719137" y="1421358"/>
                </a:lnTo>
                <a:lnTo>
                  <a:pt x="730249" y="1473745"/>
                </a:lnTo>
                <a:lnTo>
                  <a:pt x="744537" y="1519783"/>
                </a:lnTo>
                <a:lnTo>
                  <a:pt x="760412" y="1561058"/>
                </a:lnTo>
                <a:lnTo>
                  <a:pt x="779462" y="1597570"/>
                </a:lnTo>
                <a:lnTo>
                  <a:pt x="798512" y="1635670"/>
                </a:lnTo>
                <a:lnTo>
                  <a:pt x="817562" y="1673770"/>
                </a:lnTo>
                <a:lnTo>
                  <a:pt x="833437" y="1710283"/>
                </a:lnTo>
                <a:lnTo>
                  <a:pt x="849312" y="1751558"/>
                </a:lnTo>
                <a:lnTo>
                  <a:pt x="865187" y="1797595"/>
                </a:lnTo>
                <a:lnTo>
                  <a:pt x="876299" y="1849983"/>
                </a:lnTo>
                <a:lnTo>
                  <a:pt x="882649" y="1910308"/>
                </a:lnTo>
                <a:lnTo>
                  <a:pt x="885824" y="1978570"/>
                </a:lnTo>
                <a:lnTo>
                  <a:pt x="882649" y="2046833"/>
                </a:lnTo>
                <a:lnTo>
                  <a:pt x="876299" y="2107158"/>
                </a:lnTo>
                <a:lnTo>
                  <a:pt x="865187" y="2159545"/>
                </a:lnTo>
                <a:lnTo>
                  <a:pt x="849312" y="2205583"/>
                </a:lnTo>
                <a:lnTo>
                  <a:pt x="833437" y="2246858"/>
                </a:lnTo>
                <a:lnTo>
                  <a:pt x="817562" y="2283370"/>
                </a:lnTo>
                <a:lnTo>
                  <a:pt x="798512" y="2321470"/>
                </a:lnTo>
                <a:lnTo>
                  <a:pt x="779462" y="2359570"/>
                </a:lnTo>
                <a:lnTo>
                  <a:pt x="760412" y="2396083"/>
                </a:lnTo>
                <a:lnTo>
                  <a:pt x="744537" y="2437358"/>
                </a:lnTo>
                <a:lnTo>
                  <a:pt x="730249" y="2483395"/>
                </a:lnTo>
                <a:lnTo>
                  <a:pt x="719137" y="2535782"/>
                </a:lnTo>
                <a:lnTo>
                  <a:pt x="711199" y="2596108"/>
                </a:lnTo>
                <a:lnTo>
                  <a:pt x="709612" y="2664370"/>
                </a:lnTo>
                <a:lnTo>
                  <a:pt x="711199" y="2732633"/>
                </a:lnTo>
                <a:lnTo>
                  <a:pt x="719137" y="2792958"/>
                </a:lnTo>
                <a:lnTo>
                  <a:pt x="730249" y="2845345"/>
                </a:lnTo>
                <a:lnTo>
                  <a:pt x="744537" y="2891383"/>
                </a:lnTo>
                <a:lnTo>
                  <a:pt x="760412" y="2932658"/>
                </a:lnTo>
                <a:lnTo>
                  <a:pt x="779462" y="2969170"/>
                </a:lnTo>
                <a:lnTo>
                  <a:pt x="798512" y="3007270"/>
                </a:lnTo>
                <a:lnTo>
                  <a:pt x="817562" y="3045370"/>
                </a:lnTo>
                <a:lnTo>
                  <a:pt x="833437" y="3081883"/>
                </a:lnTo>
                <a:lnTo>
                  <a:pt x="849312" y="3123158"/>
                </a:lnTo>
                <a:lnTo>
                  <a:pt x="865187" y="3169195"/>
                </a:lnTo>
                <a:lnTo>
                  <a:pt x="876299" y="3221583"/>
                </a:lnTo>
                <a:lnTo>
                  <a:pt x="882649" y="3281908"/>
                </a:lnTo>
                <a:lnTo>
                  <a:pt x="885824" y="3348582"/>
                </a:lnTo>
                <a:lnTo>
                  <a:pt x="882649" y="3418433"/>
                </a:lnTo>
                <a:lnTo>
                  <a:pt x="876299" y="3478758"/>
                </a:lnTo>
                <a:lnTo>
                  <a:pt x="865187" y="3531145"/>
                </a:lnTo>
                <a:lnTo>
                  <a:pt x="849312" y="3577183"/>
                </a:lnTo>
                <a:lnTo>
                  <a:pt x="833437" y="3618458"/>
                </a:lnTo>
                <a:lnTo>
                  <a:pt x="817562" y="3654970"/>
                </a:lnTo>
                <a:lnTo>
                  <a:pt x="798512" y="3693070"/>
                </a:lnTo>
                <a:lnTo>
                  <a:pt x="779462" y="3731170"/>
                </a:lnTo>
                <a:lnTo>
                  <a:pt x="760412" y="3767683"/>
                </a:lnTo>
                <a:lnTo>
                  <a:pt x="744537" y="3808958"/>
                </a:lnTo>
                <a:lnTo>
                  <a:pt x="730249" y="3854995"/>
                </a:lnTo>
                <a:lnTo>
                  <a:pt x="719137" y="3907383"/>
                </a:lnTo>
                <a:lnTo>
                  <a:pt x="711199" y="3967708"/>
                </a:lnTo>
                <a:lnTo>
                  <a:pt x="709612" y="4035970"/>
                </a:lnTo>
                <a:lnTo>
                  <a:pt x="711199" y="4104233"/>
                </a:lnTo>
                <a:lnTo>
                  <a:pt x="719137" y="4164557"/>
                </a:lnTo>
                <a:lnTo>
                  <a:pt x="730249" y="4216946"/>
                </a:lnTo>
                <a:lnTo>
                  <a:pt x="744537" y="4262982"/>
                </a:lnTo>
                <a:lnTo>
                  <a:pt x="760412" y="4304258"/>
                </a:lnTo>
                <a:lnTo>
                  <a:pt x="779462" y="4340770"/>
                </a:lnTo>
                <a:lnTo>
                  <a:pt x="817562" y="4416970"/>
                </a:lnTo>
                <a:lnTo>
                  <a:pt x="833437" y="4453483"/>
                </a:lnTo>
                <a:lnTo>
                  <a:pt x="849312" y="4494758"/>
                </a:lnTo>
                <a:lnTo>
                  <a:pt x="865187" y="4540795"/>
                </a:lnTo>
                <a:lnTo>
                  <a:pt x="876299" y="4593183"/>
                </a:lnTo>
                <a:lnTo>
                  <a:pt x="882649" y="4653508"/>
                </a:lnTo>
                <a:lnTo>
                  <a:pt x="885824" y="4721770"/>
                </a:lnTo>
                <a:lnTo>
                  <a:pt x="882649" y="4790033"/>
                </a:lnTo>
                <a:lnTo>
                  <a:pt x="876299" y="4850357"/>
                </a:lnTo>
                <a:lnTo>
                  <a:pt x="865187" y="4902746"/>
                </a:lnTo>
                <a:lnTo>
                  <a:pt x="849312" y="4948782"/>
                </a:lnTo>
                <a:lnTo>
                  <a:pt x="833437" y="4990057"/>
                </a:lnTo>
                <a:lnTo>
                  <a:pt x="817562" y="5026570"/>
                </a:lnTo>
                <a:lnTo>
                  <a:pt x="798512" y="5064670"/>
                </a:lnTo>
                <a:lnTo>
                  <a:pt x="779462" y="5102770"/>
                </a:lnTo>
                <a:lnTo>
                  <a:pt x="760412" y="5139283"/>
                </a:lnTo>
                <a:lnTo>
                  <a:pt x="744537" y="5180558"/>
                </a:lnTo>
                <a:lnTo>
                  <a:pt x="730249" y="5226595"/>
                </a:lnTo>
                <a:lnTo>
                  <a:pt x="719137" y="5278983"/>
                </a:lnTo>
                <a:lnTo>
                  <a:pt x="711199" y="5339307"/>
                </a:lnTo>
                <a:lnTo>
                  <a:pt x="709612" y="5407570"/>
                </a:lnTo>
                <a:lnTo>
                  <a:pt x="711199" y="5475833"/>
                </a:lnTo>
                <a:lnTo>
                  <a:pt x="719137" y="5536158"/>
                </a:lnTo>
                <a:lnTo>
                  <a:pt x="730249" y="5588545"/>
                </a:lnTo>
                <a:lnTo>
                  <a:pt x="744537" y="5634583"/>
                </a:lnTo>
                <a:lnTo>
                  <a:pt x="760412" y="5675858"/>
                </a:lnTo>
                <a:lnTo>
                  <a:pt x="779462" y="5712371"/>
                </a:lnTo>
                <a:lnTo>
                  <a:pt x="798512" y="5750471"/>
                </a:lnTo>
                <a:lnTo>
                  <a:pt x="817562" y="5788571"/>
                </a:lnTo>
                <a:lnTo>
                  <a:pt x="833437" y="5825083"/>
                </a:lnTo>
                <a:lnTo>
                  <a:pt x="849312" y="5866358"/>
                </a:lnTo>
                <a:lnTo>
                  <a:pt x="865187" y="5912395"/>
                </a:lnTo>
                <a:lnTo>
                  <a:pt x="876299" y="5964783"/>
                </a:lnTo>
                <a:lnTo>
                  <a:pt x="882649" y="6025108"/>
                </a:lnTo>
                <a:lnTo>
                  <a:pt x="885824" y="6093370"/>
                </a:lnTo>
                <a:lnTo>
                  <a:pt x="885703" y="6095988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9162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DD0AEE21-CF4B-4395-A100-EFB0EB995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DBD9A-1B56-4D4B-856B-89CC682C6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42EE89-46A6-4616-987D-6468BC707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33931C5-09DA-402A-F492-7601BABE8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735413"/>
            <a:ext cx="8178799" cy="4743702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5A29992-9794-4D64-AB37-EA803ED6C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4129089" y="1843086"/>
            <a:ext cx="885825" cy="9144000"/>
          </a:xfrm>
          <a:custGeom>
            <a:avLst/>
            <a:gdLst>
              <a:gd name="connsiteX0" fmla="*/ 885825 w 885825"/>
              <a:gd name="connsiteY0" fmla="*/ 6098626 h 12192000"/>
              <a:gd name="connsiteX1" fmla="*/ 882650 w 885825"/>
              <a:gd name="connsiteY1" fmla="*/ 6166889 h 12192000"/>
              <a:gd name="connsiteX2" fmla="*/ 876300 w 885825"/>
              <a:gd name="connsiteY2" fmla="*/ 6227214 h 12192000"/>
              <a:gd name="connsiteX3" fmla="*/ 865188 w 885825"/>
              <a:gd name="connsiteY3" fmla="*/ 6279601 h 12192000"/>
              <a:gd name="connsiteX4" fmla="*/ 849313 w 885825"/>
              <a:gd name="connsiteY4" fmla="*/ 6325639 h 12192000"/>
              <a:gd name="connsiteX5" fmla="*/ 833438 w 885825"/>
              <a:gd name="connsiteY5" fmla="*/ 6366914 h 12192000"/>
              <a:gd name="connsiteX6" fmla="*/ 817563 w 885825"/>
              <a:gd name="connsiteY6" fmla="*/ 6403426 h 12192000"/>
              <a:gd name="connsiteX7" fmla="*/ 798513 w 885825"/>
              <a:gd name="connsiteY7" fmla="*/ 6441526 h 12192000"/>
              <a:gd name="connsiteX8" fmla="*/ 779463 w 885825"/>
              <a:gd name="connsiteY8" fmla="*/ 6479626 h 12192000"/>
              <a:gd name="connsiteX9" fmla="*/ 760413 w 885825"/>
              <a:gd name="connsiteY9" fmla="*/ 6516139 h 12192000"/>
              <a:gd name="connsiteX10" fmla="*/ 744538 w 885825"/>
              <a:gd name="connsiteY10" fmla="*/ 6557414 h 12192000"/>
              <a:gd name="connsiteX11" fmla="*/ 730250 w 885825"/>
              <a:gd name="connsiteY11" fmla="*/ 6603451 h 12192000"/>
              <a:gd name="connsiteX12" fmla="*/ 719138 w 885825"/>
              <a:gd name="connsiteY12" fmla="*/ 6655839 h 12192000"/>
              <a:gd name="connsiteX13" fmla="*/ 711200 w 885825"/>
              <a:gd name="connsiteY13" fmla="*/ 6716164 h 12192000"/>
              <a:gd name="connsiteX14" fmla="*/ 709613 w 885825"/>
              <a:gd name="connsiteY14" fmla="*/ 6784426 h 12192000"/>
              <a:gd name="connsiteX15" fmla="*/ 711200 w 885825"/>
              <a:gd name="connsiteY15" fmla="*/ 6852689 h 12192000"/>
              <a:gd name="connsiteX16" fmla="*/ 719138 w 885825"/>
              <a:gd name="connsiteY16" fmla="*/ 6913014 h 12192000"/>
              <a:gd name="connsiteX17" fmla="*/ 730250 w 885825"/>
              <a:gd name="connsiteY17" fmla="*/ 6965401 h 12192000"/>
              <a:gd name="connsiteX18" fmla="*/ 744538 w 885825"/>
              <a:gd name="connsiteY18" fmla="*/ 7011439 h 12192000"/>
              <a:gd name="connsiteX19" fmla="*/ 760413 w 885825"/>
              <a:gd name="connsiteY19" fmla="*/ 7052714 h 12192000"/>
              <a:gd name="connsiteX20" fmla="*/ 779463 w 885825"/>
              <a:gd name="connsiteY20" fmla="*/ 7089226 h 12192000"/>
              <a:gd name="connsiteX21" fmla="*/ 798513 w 885825"/>
              <a:gd name="connsiteY21" fmla="*/ 7127326 h 12192000"/>
              <a:gd name="connsiteX22" fmla="*/ 817563 w 885825"/>
              <a:gd name="connsiteY22" fmla="*/ 7165426 h 12192000"/>
              <a:gd name="connsiteX23" fmla="*/ 833438 w 885825"/>
              <a:gd name="connsiteY23" fmla="*/ 7201939 h 12192000"/>
              <a:gd name="connsiteX24" fmla="*/ 849313 w 885825"/>
              <a:gd name="connsiteY24" fmla="*/ 7243214 h 12192000"/>
              <a:gd name="connsiteX25" fmla="*/ 865188 w 885825"/>
              <a:gd name="connsiteY25" fmla="*/ 7289251 h 12192000"/>
              <a:gd name="connsiteX26" fmla="*/ 876300 w 885825"/>
              <a:gd name="connsiteY26" fmla="*/ 7341639 h 12192000"/>
              <a:gd name="connsiteX27" fmla="*/ 882650 w 885825"/>
              <a:gd name="connsiteY27" fmla="*/ 7401964 h 12192000"/>
              <a:gd name="connsiteX28" fmla="*/ 885825 w 885825"/>
              <a:gd name="connsiteY28" fmla="*/ 7470226 h 12192000"/>
              <a:gd name="connsiteX29" fmla="*/ 882650 w 885825"/>
              <a:gd name="connsiteY29" fmla="*/ 7538489 h 12192000"/>
              <a:gd name="connsiteX30" fmla="*/ 876300 w 885825"/>
              <a:gd name="connsiteY30" fmla="*/ 7598814 h 12192000"/>
              <a:gd name="connsiteX31" fmla="*/ 865188 w 885825"/>
              <a:gd name="connsiteY31" fmla="*/ 7651201 h 12192000"/>
              <a:gd name="connsiteX32" fmla="*/ 849313 w 885825"/>
              <a:gd name="connsiteY32" fmla="*/ 7697239 h 12192000"/>
              <a:gd name="connsiteX33" fmla="*/ 833438 w 885825"/>
              <a:gd name="connsiteY33" fmla="*/ 7738514 h 12192000"/>
              <a:gd name="connsiteX34" fmla="*/ 817563 w 885825"/>
              <a:gd name="connsiteY34" fmla="*/ 7775026 h 12192000"/>
              <a:gd name="connsiteX35" fmla="*/ 798513 w 885825"/>
              <a:gd name="connsiteY35" fmla="*/ 7813126 h 12192000"/>
              <a:gd name="connsiteX36" fmla="*/ 779463 w 885825"/>
              <a:gd name="connsiteY36" fmla="*/ 7851226 h 12192000"/>
              <a:gd name="connsiteX37" fmla="*/ 760413 w 885825"/>
              <a:gd name="connsiteY37" fmla="*/ 7887739 h 12192000"/>
              <a:gd name="connsiteX38" fmla="*/ 744538 w 885825"/>
              <a:gd name="connsiteY38" fmla="*/ 7929014 h 12192000"/>
              <a:gd name="connsiteX39" fmla="*/ 730250 w 885825"/>
              <a:gd name="connsiteY39" fmla="*/ 7975051 h 12192000"/>
              <a:gd name="connsiteX40" fmla="*/ 719138 w 885825"/>
              <a:gd name="connsiteY40" fmla="*/ 8027439 h 12192000"/>
              <a:gd name="connsiteX41" fmla="*/ 711200 w 885825"/>
              <a:gd name="connsiteY41" fmla="*/ 8087764 h 12192000"/>
              <a:gd name="connsiteX42" fmla="*/ 709613 w 885825"/>
              <a:gd name="connsiteY42" fmla="*/ 8156026 h 12192000"/>
              <a:gd name="connsiteX43" fmla="*/ 711200 w 885825"/>
              <a:gd name="connsiteY43" fmla="*/ 8224289 h 12192000"/>
              <a:gd name="connsiteX44" fmla="*/ 719138 w 885825"/>
              <a:gd name="connsiteY44" fmla="*/ 8284614 h 12192000"/>
              <a:gd name="connsiteX45" fmla="*/ 730250 w 885825"/>
              <a:gd name="connsiteY45" fmla="*/ 8337001 h 12192000"/>
              <a:gd name="connsiteX46" fmla="*/ 744538 w 885825"/>
              <a:gd name="connsiteY46" fmla="*/ 8383039 h 12192000"/>
              <a:gd name="connsiteX47" fmla="*/ 760413 w 885825"/>
              <a:gd name="connsiteY47" fmla="*/ 8424314 h 12192000"/>
              <a:gd name="connsiteX48" fmla="*/ 779463 w 885825"/>
              <a:gd name="connsiteY48" fmla="*/ 8460826 h 12192000"/>
              <a:gd name="connsiteX49" fmla="*/ 798513 w 885825"/>
              <a:gd name="connsiteY49" fmla="*/ 8498926 h 12192000"/>
              <a:gd name="connsiteX50" fmla="*/ 817563 w 885825"/>
              <a:gd name="connsiteY50" fmla="*/ 8537026 h 12192000"/>
              <a:gd name="connsiteX51" fmla="*/ 833438 w 885825"/>
              <a:gd name="connsiteY51" fmla="*/ 8573540 h 12192000"/>
              <a:gd name="connsiteX52" fmla="*/ 849313 w 885825"/>
              <a:gd name="connsiteY52" fmla="*/ 8614814 h 12192000"/>
              <a:gd name="connsiteX53" fmla="*/ 865188 w 885825"/>
              <a:gd name="connsiteY53" fmla="*/ 8660852 h 12192000"/>
              <a:gd name="connsiteX54" fmla="*/ 876300 w 885825"/>
              <a:gd name="connsiteY54" fmla="*/ 8713240 h 12192000"/>
              <a:gd name="connsiteX55" fmla="*/ 882650 w 885825"/>
              <a:gd name="connsiteY55" fmla="*/ 8773564 h 12192000"/>
              <a:gd name="connsiteX56" fmla="*/ 885825 w 885825"/>
              <a:gd name="connsiteY56" fmla="*/ 8840240 h 12192000"/>
              <a:gd name="connsiteX57" fmla="*/ 882650 w 885825"/>
              <a:gd name="connsiteY57" fmla="*/ 8910090 h 12192000"/>
              <a:gd name="connsiteX58" fmla="*/ 876300 w 885825"/>
              <a:gd name="connsiteY58" fmla="*/ 8970414 h 12192000"/>
              <a:gd name="connsiteX59" fmla="*/ 865188 w 885825"/>
              <a:gd name="connsiteY59" fmla="*/ 9022802 h 12192000"/>
              <a:gd name="connsiteX60" fmla="*/ 849313 w 885825"/>
              <a:gd name="connsiteY60" fmla="*/ 9068840 h 12192000"/>
              <a:gd name="connsiteX61" fmla="*/ 833438 w 885825"/>
              <a:gd name="connsiteY61" fmla="*/ 9110114 h 12192000"/>
              <a:gd name="connsiteX62" fmla="*/ 817563 w 885825"/>
              <a:gd name="connsiteY62" fmla="*/ 9146628 h 12192000"/>
              <a:gd name="connsiteX63" fmla="*/ 798513 w 885825"/>
              <a:gd name="connsiteY63" fmla="*/ 9184728 h 12192000"/>
              <a:gd name="connsiteX64" fmla="*/ 779463 w 885825"/>
              <a:gd name="connsiteY64" fmla="*/ 9222828 h 12192000"/>
              <a:gd name="connsiteX65" fmla="*/ 760413 w 885825"/>
              <a:gd name="connsiteY65" fmla="*/ 9259340 h 12192000"/>
              <a:gd name="connsiteX66" fmla="*/ 744538 w 885825"/>
              <a:gd name="connsiteY66" fmla="*/ 9300614 h 12192000"/>
              <a:gd name="connsiteX67" fmla="*/ 730250 w 885825"/>
              <a:gd name="connsiteY67" fmla="*/ 9346652 h 12192000"/>
              <a:gd name="connsiteX68" fmla="*/ 719138 w 885825"/>
              <a:gd name="connsiteY68" fmla="*/ 9399040 h 12192000"/>
              <a:gd name="connsiteX69" fmla="*/ 711200 w 885825"/>
              <a:gd name="connsiteY69" fmla="*/ 9459364 h 12192000"/>
              <a:gd name="connsiteX70" fmla="*/ 709613 w 885825"/>
              <a:gd name="connsiteY70" fmla="*/ 9527628 h 12192000"/>
              <a:gd name="connsiteX71" fmla="*/ 711200 w 885825"/>
              <a:gd name="connsiteY71" fmla="*/ 9595890 h 12192000"/>
              <a:gd name="connsiteX72" fmla="*/ 719138 w 885825"/>
              <a:gd name="connsiteY72" fmla="*/ 9656214 h 12192000"/>
              <a:gd name="connsiteX73" fmla="*/ 730250 w 885825"/>
              <a:gd name="connsiteY73" fmla="*/ 9708602 h 12192000"/>
              <a:gd name="connsiteX74" fmla="*/ 744538 w 885825"/>
              <a:gd name="connsiteY74" fmla="*/ 9754640 h 12192000"/>
              <a:gd name="connsiteX75" fmla="*/ 760413 w 885825"/>
              <a:gd name="connsiteY75" fmla="*/ 9795914 h 12192000"/>
              <a:gd name="connsiteX76" fmla="*/ 779463 w 885825"/>
              <a:gd name="connsiteY76" fmla="*/ 9832428 h 12192000"/>
              <a:gd name="connsiteX77" fmla="*/ 817563 w 885825"/>
              <a:gd name="connsiteY77" fmla="*/ 9908628 h 12192000"/>
              <a:gd name="connsiteX78" fmla="*/ 833438 w 885825"/>
              <a:gd name="connsiteY78" fmla="*/ 9945140 h 12192000"/>
              <a:gd name="connsiteX79" fmla="*/ 849313 w 885825"/>
              <a:gd name="connsiteY79" fmla="*/ 9986414 h 12192000"/>
              <a:gd name="connsiteX80" fmla="*/ 865188 w 885825"/>
              <a:gd name="connsiteY80" fmla="*/ 10032452 h 12192000"/>
              <a:gd name="connsiteX81" fmla="*/ 876300 w 885825"/>
              <a:gd name="connsiteY81" fmla="*/ 10084840 h 12192000"/>
              <a:gd name="connsiteX82" fmla="*/ 882650 w 885825"/>
              <a:gd name="connsiteY82" fmla="*/ 10145164 h 12192000"/>
              <a:gd name="connsiteX83" fmla="*/ 885825 w 885825"/>
              <a:gd name="connsiteY83" fmla="*/ 10213428 h 12192000"/>
              <a:gd name="connsiteX84" fmla="*/ 882650 w 885825"/>
              <a:gd name="connsiteY84" fmla="*/ 10281690 h 12192000"/>
              <a:gd name="connsiteX85" fmla="*/ 876300 w 885825"/>
              <a:gd name="connsiteY85" fmla="*/ 10342014 h 12192000"/>
              <a:gd name="connsiteX86" fmla="*/ 865188 w 885825"/>
              <a:gd name="connsiteY86" fmla="*/ 10394402 h 12192000"/>
              <a:gd name="connsiteX87" fmla="*/ 849313 w 885825"/>
              <a:gd name="connsiteY87" fmla="*/ 10440440 h 12192000"/>
              <a:gd name="connsiteX88" fmla="*/ 833438 w 885825"/>
              <a:gd name="connsiteY88" fmla="*/ 10481714 h 12192000"/>
              <a:gd name="connsiteX89" fmla="*/ 817563 w 885825"/>
              <a:gd name="connsiteY89" fmla="*/ 10518228 h 12192000"/>
              <a:gd name="connsiteX90" fmla="*/ 798513 w 885825"/>
              <a:gd name="connsiteY90" fmla="*/ 10556328 h 12192000"/>
              <a:gd name="connsiteX91" fmla="*/ 779463 w 885825"/>
              <a:gd name="connsiteY91" fmla="*/ 10594428 h 12192000"/>
              <a:gd name="connsiteX92" fmla="*/ 760413 w 885825"/>
              <a:gd name="connsiteY92" fmla="*/ 10630940 h 12192000"/>
              <a:gd name="connsiteX93" fmla="*/ 744538 w 885825"/>
              <a:gd name="connsiteY93" fmla="*/ 10672214 h 12192000"/>
              <a:gd name="connsiteX94" fmla="*/ 730250 w 885825"/>
              <a:gd name="connsiteY94" fmla="*/ 10718252 h 12192000"/>
              <a:gd name="connsiteX95" fmla="*/ 719138 w 885825"/>
              <a:gd name="connsiteY95" fmla="*/ 10770640 h 12192000"/>
              <a:gd name="connsiteX96" fmla="*/ 711200 w 885825"/>
              <a:gd name="connsiteY96" fmla="*/ 10830964 h 12192000"/>
              <a:gd name="connsiteX97" fmla="*/ 709613 w 885825"/>
              <a:gd name="connsiteY97" fmla="*/ 10899228 h 12192000"/>
              <a:gd name="connsiteX98" fmla="*/ 711200 w 885825"/>
              <a:gd name="connsiteY98" fmla="*/ 10967490 h 12192000"/>
              <a:gd name="connsiteX99" fmla="*/ 719138 w 885825"/>
              <a:gd name="connsiteY99" fmla="*/ 11027814 h 12192000"/>
              <a:gd name="connsiteX100" fmla="*/ 730250 w 885825"/>
              <a:gd name="connsiteY100" fmla="*/ 11080202 h 12192000"/>
              <a:gd name="connsiteX101" fmla="*/ 744538 w 885825"/>
              <a:gd name="connsiteY101" fmla="*/ 11126240 h 12192000"/>
              <a:gd name="connsiteX102" fmla="*/ 760413 w 885825"/>
              <a:gd name="connsiteY102" fmla="*/ 11167514 h 12192000"/>
              <a:gd name="connsiteX103" fmla="*/ 779463 w 885825"/>
              <a:gd name="connsiteY103" fmla="*/ 11204028 h 12192000"/>
              <a:gd name="connsiteX104" fmla="*/ 798513 w 885825"/>
              <a:gd name="connsiteY104" fmla="*/ 11242128 h 12192000"/>
              <a:gd name="connsiteX105" fmla="*/ 817563 w 885825"/>
              <a:gd name="connsiteY105" fmla="*/ 11280228 h 12192000"/>
              <a:gd name="connsiteX106" fmla="*/ 833438 w 885825"/>
              <a:gd name="connsiteY106" fmla="*/ 11316740 h 12192000"/>
              <a:gd name="connsiteX107" fmla="*/ 849313 w 885825"/>
              <a:gd name="connsiteY107" fmla="*/ 11358014 h 12192000"/>
              <a:gd name="connsiteX108" fmla="*/ 865188 w 885825"/>
              <a:gd name="connsiteY108" fmla="*/ 11404052 h 12192000"/>
              <a:gd name="connsiteX109" fmla="*/ 876300 w 885825"/>
              <a:gd name="connsiteY109" fmla="*/ 11456440 h 12192000"/>
              <a:gd name="connsiteX110" fmla="*/ 882650 w 885825"/>
              <a:gd name="connsiteY110" fmla="*/ 11516764 h 12192000"/>
              <a:gd name="connsiteX111" fmla="*/ 885825 w 885825"/>
              <a:gd name="connsiteY111" fmla="*/ 11585028 h 12192000"/>
              <a:gd name="connsiteX112" fmla="*/ 882650 w 885825"/>
              <a:gd name="connsiteY112" fmla="*/ 11653290 h 12192000"/>
              <a:gd name="connsiteX113" fmla="*/ 876300 w 885825"/>
              <a:gd name="connsiteY113" fmla="*/ 11713614 h 12192000"/>
              <a:gd name="connsiteX114" fmla="*/ 865188 w 885825"/>
              <a:gd name="connsiteY114" fmla="*/ 11766002 h 12192000"/>
              <a:gd name="connsiteX115" fmla="*/ 849313 w 885825"/>
              <a:gd name="connsiteY115" fmla="*/ 11812040 h 12192000"/>
              <a:gd name="connsiteX116" fmla="*/ 833438 w 885825"/>
              <a:gd name="connsiteY116" fmla="*/ 11853314 h 12192000"/>
              <a:gd name="connsiteX117" fmla="*/ 817563 w 885825"/>
              <a:gd name="connsiteY117" fmla="*/ 11889828 h 12192000"/>
              <a:gd name="connsiteX118" fmla="*/ 798513 w 885825"/>
              <a:gd name="connsiteY118" fmla="*/ 11927928 h 12192000"/>
              <a:gd name="connsiteX119" fmla="*/ 779463 w 885825"/>
              <a:gd name="connsiteY119" fmla="*/ 11966028 h 12192000"/>
              <a:gd name="connsiteX120" fmla="*/ 760413 w 885825"/>
              <a:gd name="connsiteY120" fmla="*/ 12002540 h 12192000"/>
              <a:gd name="connsiteX121" fmla="*/ 744538 w 885825"/>
              <a:gd name="connsiteY121" fmla="*/ 12043814 h 12192000"/>
              <a:gd name="connsiteX122" fmla="*/ 730250 w 885825"/>
              <a:gd name="connsiteY122" fmla="*/ 12089852 h 12192000"/>
              <a:gd name="connsiteX123" fmla="*/ 719138 w 885825"/>
              <a:gd name="connsiteY123" fmla="*/ 12142240 h 12192000"/>
              <a:gd name="connsiteX124" fmla="*/ 712590 w 885825"/>
              <a:gd name="connsiteY124" fmla="*/ 12192000 h 12192000"/>
              <a:gd name="connsiteX125" fmla="*/ 0 w 885825"/>
              <a:gd name="connsiteY125" fmla="*/ 12192000 h 12192000"/>
              <a:gd name="connsiteX126" fmla="*/ 0 w 885825"/>
              <a:gd name="connsiteY126" fmla="*/ 6779170 h 12192000"/>
              <a:gd name="connsiteX127" fmla="*/ 0 w 885825"/>
              <a:gd name="connsiteY127" fmla="*/ 6779170 h 12192000"/>
              <a:gd name="connsiteX128" fmla="*/ 0 w 885825"/>
              <a:gd name="connsiteY128" fmla="*/ 0 h 12192000"/>
              <a:gd name="connsiteX129" fmla="*/ 712590 w 885825"/>
              <a:gd name="connsiteY129" fmla="*/ 0 h 12192000"/>
              <a:gd name="connsiteX130" fmla="*/ 719137 w 885825"/>
              <a:gd name="connsiteY130" fmla="*/ 49758 h 12192000"/>
              <a:gd name="connsiteX131" fmla="*/ 730249 w 885825"/>
              <a:gd name="connsiteY131" fmla="*/ 102145 h 12192000"/>
              <a:gd name="connsiteX132" fmla="*/ 744537 w 885825"/>
              <a:gd name="connsiteY132" fmla="*/ 148183 h 12192000"/>
              <a:gd name="connsiteX133" fmla="*/ 760412 w 885825"/>
              <a:gd name="connsiteY133" fmla="*/ 189458 h 12192000"/>
              <a:gd name="connsiteX134" fmla="*/ 779462 w 885825"/>
              <a:gd name="connsiteY134" fmla="*/ 225970 h 12192000"/>
              <a:gd name="connsiteX135" fmla="*/ 798512 w 885825"/>
              <a:gd name="connsiteY135" fmla="*/ 264070 h 12192000"/>
              <a:gd name="connsiteX136" fmla="*/ 817562 w 885825"/>
              <a:gd name="connsiteY136" fmla="*/ 302170 h 12192000"/>
              <a:gd name="connsiteX137" fmla="*/ 833437 w 885825"/>
              <a:gd name="connsiteY137" fmla="*/ 338683 h 12192000"/>
              <a:gd name="connsiteX138" fmla="*/ 849312 w 885825"/>
              <a:gd name="connsiteY138" fmla="*/ 379958 h 12192000"/>
              <a:gd name="connsiteX139" fmla="*/ 865187 w 885825"/>
              <a:gd name="connsiteY139" fmla="*/ 425995 h 12192000"/>
              <a:gd name="connsiteX140" fmla="*/ 876299 w 885825"/>
              <a:gd name="connsiteY140" fmla="*/ 478383 h 12192000"/>
              <a:gd name="connsiteX141" fmla="*/ 882649 w 885825"/>
              <a:gd name="connsiteY141" fmla="*/ 538708 h 12192000"/>
              <a:gd name="connsiteX142" fmla="*/ 885824 w 885825"/>
              <a:gd name="connsiteY142" fmla="*/ 606970 h 12192000"/>
              <a:gd name="connsiteX143" fmla="*/ 882649 w 885825"/>
              <a:gd name="connsiteY143" fmla="*/ 675233 h 12192000"/>
              <a:gd name="connsiteX144" fmla="*/ 876299 w 885825"/>
              <a:gd name="connsiteY144" fmla="*/ 735558 h 12192000"/>
              <a:gd name="connsiteX145" fmla="*/ 865187 w 885825"/>
              <a:gd name="connsiteY145" fmla="*/ 787945 h 12192000"/>
              <a:gd name="connsiteX146" fmla="*/ 849312 w 885825"/>
              <a:gd name="connsiteY146" fmla="*/ 833983 h 12192000"/>
              <a:gd name="connsiteX147" fmla="*/ 833437 w 885825"/>
              <a:gd name="connsiteY147" fmla="*/ 875258 h 12192000"/>
              <a:gd name="connsiteX148" fmla="*/ 817562 w 885825"/>
              <a:gd name="connsiteY148" fmla="*/ 911770 h 12192000"/>
              <a:gd name="connsiteX149" fmla="*/ 798512 w 885825"/>
              <a:gd name="connsiteY149" fmla="*/ 949870 h 12192000"/>
              <a:gd name="connsiteX150" fmla="*/ 779462 w 885825"/>
              <a:gd name="connsiteY150" fmla="*/ 987970 h 12192000"/>
              <a:gd name="connsiteX151" fmla="*/ 760412 w 885825"/>
              <a:gd name="connsiteY151" fmla="*/ 1024483 h 12192000"/>
              <a:gd name="connsiteX152" fmla="*/ 744537 w 885825"/>
              <a:gd name="connsiteY152" fmla="*/ 1065758 h 12192000"/>
              <a:gd name="connsiteX153" fmla="*/ 730249 w 885825"/>
              <a:gd name="connsiteY153" fmla="*/ 1111795 h 12192000"/>
              <a:gd name="connsiteX154" fmla="*/ 719137 w 885825"/>
              <a:gd name="connsiteY154" fmla="*/ 1164183 h 12192000"/>
              <a:gd name="connsiteX155" fmla="*/ 711199 w 885825"/>
              <a:gd name="connsiteY155" fmla="*/ 1224508 h 12192000"/>
              <a:gd name="connsiteX156" fmla="*/ 709612 w 885825"/>
              <a:gd name="connsiteY156" fmla="*/ 1292770 h 12192000"/>
              <a:gd name="connsiteX157" fmla="*/ 711199 w 885825"/>
              <a:gd name="connsiteY157" fmla="*/ 1361033 h 12192000"/>
              <a:gd name="connsiteX158" fmla="*/ 719137 w 885825"/>
              <a:gd name="connsiteY158" fmla="*/ 1421358 h 12192000"/>
              <a:gd name="connsiteX159" fmla="*/ 730249 w 885825"/>
              <a:gd name="connsiteY159" fmla="*/ 1473745 h 12192000"/>
              <a:gd name="connsiteX160" fmla="*/ 744537 w 885825"/>
              <a:gd name="connsiteY160" fmla="*/ 1519783 h 12192000"/>
              <a:gd name="connsiteX161" fmla="*/ 760412 w 885825"/>
              <a:gd name="connsiteY161" fmla="*/ 1561058 h 12192000"/>
              <a:gd name="connsiteX162" fmla="*/ 779462 w 885825"/>
              <a:gd name="connsiteY162" fmla="*/ 1597570 h 12192000"/>
              <a:gd name="connsiteX163" fmla="*/ 798512 w 885825"/>
              <a:gd name="connsiteY163" fmla="*/ 1635670 h 12192000"/>
              <a:gd name="connsiteX164" fmla="*/ 817562 w 885825"/>
              <a:gd name="connsiteY164" fmla="*/ 1673770 h 12192000"/>
              <a:gd name="connsiteX165" fmla="*/ 833437 w 885825"/>
              <a:gd name="connsiteY165" fmla="*/ 1710283 h 12192000"/>
              <a:gd name="connsiteX166" fmla="*/ 849312 w 885825"/>
              <a:gd name="connsiteY166" fmla="*/ 1751558 h 12192000"/>
              <a:gd name="connsiteX167" fmla="*/ 865187 w 885825"/>
              <a:gd name="connsiteY167" fmla="*/ 1797595 h 12192000"/>
              <a:gd name="connsiteX168" fmla="*/ 876299 w 885825"/>
              <a:gd name="connsiteY168" fmla="*/ 1849983 h 12192000"/>
              <a:gd name="connsiteX169" fmla="*/ 882649 w 885825"/>
              <a:gd name="connsiteY169" fmla="*/ 1910308 h 12192000"/>
              <a:gd name="connsiteX170" fmla="*/ 885824 w 885825"/>
              <a:gd name="connsiteY170" fmla="*/ 1978570 h 12192000"/>
              <a:gd name="connsiteX171" fmla="*/ 882649 w 885825"/>
              <a:gd name="connsiteY171" fmla="*/ 2046833 h 12192000"/>
              <a:gd name="connsiteX172" fmla="*/ 876299 w 885825"/>
              <a:gd name="connsiteY172" fmla="*/ 2107158 h 12192000"/>
              <a:gd name="connsiteX173" fmla="*/ 865187 w 885825"/>
              <a:gd name="connsiteY173" fmla="*/ 2159545 h 12192000"/>
              <a:gd name="connsiteX174" fmla="*/ 849312 w 885825"/>
              <a:gd name="connsiteY174" fmla="*/ 2205583 h 12192000"/>
              <a:gd name="connsiteX175" fmla="*/ 833437 w 885825"/>
              <a:gd name="connsiteY175" fmla="*/ 2246858 h 12192000"/>
              <a:gd name="connsiteX176" fmla="*/ 817562 w 885825"/>
              <a:gd name="connsiteY176" fmla="*/ 2283370 h 12192000"/>
              <a:gd name="connsiteX177" fmla="*/ 798512 w 885825"/>
              <a:gd name="connsiteY177" fmla="*/ 2321470 h 12192000"/>
              <a:gd name="connsiteX178" fmla="*/ 779462 w 885825"/>
              <a:gd name="connsiteY178" fmla="*/ 2359570 h 12192000"/>
              <a:gd name="connsiteX179" fmla="*/ 760412 w 885825"/>
              <a:gd name="connsiteY179" fmla="*/ 2396083 h 12192000"/>
              <a:gd name="connsiteX180" fmla="*/ 744537 w 885825"/>
              <a:gd name="connsiteY180" fmla="*/ 2437358 h 12192000"/>
              <a:gd name="connsiteX181" fmla="*/ 730249 w 885825"/>
              <a:gd name="connsiteY181" fmla="*/ 2483395 h 12192000"/>
              <a:gd name="connsiteX182" fmla="*/ 719137 w 885825"/>
              <a:gd name="connsiteY182" fmla="*/ 2535782 h 12192000"/>
              <a:gd name="connsiteX183" fmla="*/ 711199 w 885825"/>
              <a:gd name="connsiteY183" fmla="*/ 2596108 h 12192000"/>
              <a:gd name="connsiteX184" fmla="*/ 709612 w 885825"/>
              <a:gd name="connsiteY184" fmla="*/ 2664370 h 12192000"/>
              <a:gd name="connsiteX185" fmla="*/ 711199 w 885825"/>
              <a:gd name="connsiteY185" fmla="*/ 2732633 h 12192000"/>
              <a:gd name="connsiteX186" fmla="*/ 719137 w 885825"/>
              <a:gd name="connsiteY186" fmla="*/ 2792958 h 12192000"/>
              <a:gd name="connsiteX187" fmla="*/ 730249 w 885825"/>
              <a:gd name="connsiteY187" fmla="*/ 2845345 h 12192000"/>
              <a:gd name="connsiteX188" fmla="*/ 744537 w 885825"/>
              <a:gd name="connsiteY188" fmla="*/ 2891383 h 12192000"/>
              <a:gd name="connsiteX189" fmla="*/ 760412 w 885825"/>
              <a:gd name="connsiteY189" fmla="*/ 2932658 h 12192000"/>
              <a:gd name="connsiteX190" fmla="*/ 779462 w 885825"/>
              <a:gd name="connsiteY190" fmla="*/ 2969170 h 12192000"/>
              <a:gd name="connsiteX191" fmla="*/ 798512 w 885825"/>
              <a:gd name="connsiteY191" fmla="*/ 3007270 h 12192000"/>
              <a:gd name="connsiteX192" fmla="*/ 817562 w 885825"/>
              <a:gd name="connsiteY192" fmla="*/ 3045370 h 12192000"/>
              <a:gd name="connsiteX193" fmla="*/ 833437 w 885825"/>
              <a:gd name="connsiteY193" fmla="*/ 3081883 h 12192000"/>
              <a:gd name="connsiteX194" fmla="*/ 849312 w 885825"/>
              <a:gd name="connsiteY194" fmla="*/ 3123158 h 12192000"/>
              <a:gd name="connsiteX195" fmla="*/ 865187 w 885825"/>
              <a:gd name="connsiteY195" fmla="*/ 3169195 h 12192000"/>
              <a:gd name="connsiteX196" fmla="*/ 876299 w 885825"/>
              <a:gd name="connsiteY196" fmla="*/ 3221583 h 12192000"/>
              <a:gd name="connsiteX197" fmla="*/ 882649 w 885825"/>
              <a:gd name="connsiteY197" fmla="*/ 3281908 h 12192000"/>
              <a:gd name="connsiteX198" fmla="*/ 885824 w 885825"/>
              <a:gd name="connsiteY198" fmla="*/ 3348582 h 12192000"/>
              <a:gd name="connsiteX199" fmla="*/ 882649 w 885825"/>
              <a:gd name="connsiteY199" fmla="*/ 3418433 h 12192000"/>
              <a:gd name="connsiteX200" fmla="*/ 876299 w 885825"/>
              <a:gd name="connsiteY200" fmla="*/ 3478758 h 12192000"/>
              <a:gd name="connsiteX201" fmla="*/ 865187 w 885825"/>
              <a:gd name="connsiteY201" fmla="*/ 3531145 h 12192000"/>
              <a:gd name="connsiteX202" fmla="*/ 849312 w 885825"/>
              <a:gd name="connsiteY202" fmla="*/ 3577183 h 12192000"/>
              <a:gd name="connsiteX203" fmla="*/ 833437 w 885825"/>
              <a:gd name="connsiteY203" fmla="*/ 3618458 h 12192000"/>
              <a:gd name="connsiteX204" fmla="*/ 817562 w 885825"/>
              <a:gd name="connsiteY204" fmla="*/ 3654970 h 12192000"/>
              <a:gd name="connsiteX205" fmla="*/ 798512 w 885825"/>
              <a:gd name="connsiteY205" fmla="*/ 3693070 h 12192000"/>
              <a:gd name="connsiteX206" fmla="*/ 779462 w 885825"/>
              <a:gd name="connsiteY206" fmla="*/ 3731170 h 12192000"/>
              <a:gd name="connsiteX207" fmla="*/ 760412 w 885825"/>
              <a:gd name="connsiteY207" fmla="*/ 3767683 h 12192000"/>
              <a:gd name="connsiteX208" fmla="*/ 744537 w 885825"/>
              <a:gd name="connsiteY208" fmla="*/ 3808958 h 12192000"/>
              <a:gd name="connsiteX209" fmla="*/ 730249 w 885825"/>
              <a:gd name="connsiteY209" fmla="*/ 3854995 h 12192000"/>
              <a:gd name="connsiteX210" fmla="*/ 719137 w 885825"/>
              <a:gd name="connsiteY210" fmla="*/ 3907383 h 12192000"/>
              <a:gd name="connsiteX211" fmla="*/ 711199 w 885825"/>
              <a:gd name="connsiteY211" fmla="*/ 3967708 h 12192000"/>
              <a:gd name="connsiteX212" fmla="*/ 709612 w 885825"/>
              <a:gd name="connsiteY212" fmla="*/ 4035970 h 12192000"/>
              <a:gd name="connsiteX213" fmla="*/ 711199 w 885825"/>
              <a:gd name="connsiteY213" fmla="*/ 4104233 h 12192000"/>
              <a:gd name="connsiteX214" fmla="*/ 719137 w 885825"/>
              <a:gd name="connsiteY214" fmla="*/ 4164557 h 12192000"/>
              <a:gd name="connsiteX215" fmla="*/ 730249 w 885825"/>
              <a:gd name="connsiteY215" fmla="*/ 4216946 h 12192000"/>
              <a:gd name="connsiteX216" fmla="*/ 744537 w 885825"/>
              <a:gd name="connsiteY216" fmla="*/ 4262982 h 12192000"/>
              <a:gd name="connsiteX217" fmla="*/ 760412 w 885825"/>
              <a:gd name="connsiteY217" fmla="*/ 4304258 h 12192000"/>
              <a:gd name="connsiteX218" fmla="*/ 779462 w 885825"/>
              <a:gd name="connsiteY218" fmla="*/ 4340770 h 12192000"/>
              <a:gd name="connsiteX219" fmla="*/ 817562 w 885825"/>
              <a:gd name="connsiteY219" fmla="*/ 4416970 h 12192000"/>
              <a:gd name="connsiteX220" fmla="*/ 833437 w 885825"/>
              <a:gd name="connsiteY220" fmla="*/ 4453483 h 12192000"/>
              <a:gd name="connsiteX221" fmla="*/ 849312 w 885825"/>
              <a:gd name="connsiteY221" fmla="*/ 4494758 h 12192000"/>
              <a:gd name="connsiteX222" fmla="*/ 865187 w 885825"/>
              <a:gd name="connsiteY222" fmla="*/ 4540795 h 12192000"/>
              <a:gd name="connsiteX223" fmla="*/ 876299 w 885825"/>
              <a:gd name="connsiteY223" fmla="*/ 4593183 h 12192000"/>
              <a:gd name="connsiteX224" fmla="*/ 882649 w 885825"/>
              <a:gd name="connsiteY224" fmla="*/ 4653508 h 12192000"/>
              <a:gd name="connsiteX225" fmla="*/ 885824 w 885825"/>
              <a:gd name="connsiteY225" fmla="*/ 4721770 h 12192000"/>
              <a:gd name="connsiteX226" fmla="*/ 882649 w 885825"/>
              <a:gd name="connsiteY226" fmla="*/ 4790033 h 12192000"/>
              <a:gd name="connsiteX227" fmla="*/ 876299 w 885825"/>
              <a:gd name="connsiteY227" fmla="*/ 4850357 h 12192000"/>
              <a:gd name="connsiteX228" fmla="*/ 865187 w 885825"/>
              <a:gd name="connsiteY228" fmla="*/ 4902746 h 12192000"/>
              <a:gd name="connsiteX229" fmla="*/ 849312 w 885825"/>
              <a:gd name="connsiteY229" fmla="*/ 4948782 h 12192000"/>
              <a:gd name="connsiteX230" fmla="*/ 833437 w 885825"/>
              <a:gd name="connsiteY230" fmla="*/ 4990057 h 12192000"/>
              <a:gd name="connsiteX231" fmla="*/ 817562 w 885825"/>
              <a:gd name="connsiteY231" fmla="*/ 5026570 h 12192000"/>
              <a:gd name="connsiteX232" fmla="*/ 798512 w 885825"/>
              <a:gd name="connsiteY232" fmla="*/ 5064670 h 12192000"/>
              <a:gd name="connsiteX233" fmla="*/ 779462 w 885825"/>
              <a:gd name="connsiteY233" fmla="*/ 5102770 h 12192000"/>
              <a:gd name="connsiteX234" fmla="*/ 760412 w 885825"/>
              <a:gd name="connsiteY234" fmla="*/ 5139283 h 12192000"/>
              <a:gd name="connsiteX235" fmla="*/ 744537 w 885825"/>
              <a:gd name="connsiteY235" fmla="*/ 5180558 h 12192000"/>
              <a:gd name="connsiteX236" fmla="*/ 730249 w 885825"/>
              <a:gd name="connsiteY236" fmla="*/ 5226595 h 12192000"/>
              <a:gd name="connsiteX237" fmla="*/ 719137 w 885825"/>
              <a:gd name="connsiteY237" fmla="*/ 5278983 h 12192000"/>
              <a:gd name="connsiteX238" fmla="*/ 711199 w 885825"/>
              <a:gd name="connsiteY238" fmla="*/ 5339307 h 12192000"/>
              <a:gd name="connsiteX239" fmla="*/ 709612 w 885825"/>
              <a:gd name="connsiteY239" fmla="*/ 5407570 h 12192000"/>
              <a:gd name="connsiteX240" fmla="*/ 711199 w 885825"/>
              <a:gd name="connsiteY240" fmla="*/ 5475833 h 12192000"/>
              <a:gd name="connsiteX241" fmla="*/ 719137 w 885825"/>
              <a:gd name="connsiteY241" fmla="*/ 5536158 h 12192000"/>
              <a:gd name="connsiteX242" fmla="*/ 730249 w 885825"/>
              <a:gd name="connsiteY242" fmla="*/ 5588545 h 12192000"/>
              <a:gd name="connsiteX243" fmla="*/ 744537 w 885825"/>
              <a:gd name="connsiteY243" fmla="*/ 5634583 h 12192000"/>
              <a:gd name="connsiteX244" fmla="*/ 760412 w 885825"/>
              <a:gd name="connsiteY244" fmla="*/ 5675858 h 12192000"/>
              <a:gd name="connsiteX245" fmla="*/ 779462 w 885825"/>
              <a:gd name="connsiteY245" fmla="*/ 5712371 h 12192000"/>
              <a:gd name="connsiteX246" fmla="*/ 798512 w 885825"/>
              <a:gd name="connsiteY246" fmla="*/ 5750471 h 12192000"/>
              <a:gd name="connsiteX247" fmla="*/ 817562 w 885825"/>
              <a:gd name="connsiteY247" fmla="*/ 5788571 h 12192000"/>
              <a:gd name="connsiteX248" fmla="*/ 833437 w 885825"/>
              <a:gd name="connsiteY248" fmla="*/ 5825083 h 12192000"/>
              <a:gd name="connsiteX249" fmla="*/ 849312 w 885825"/>
              <a:gd name="connsiteY249" fmla="*/ 5866358 h 12192000"/>
              <a:gd name="connsiteX250" fmla="*/ 865187 w 885825"/>
              <a:gd name="connsiteY250" fmla="*/ 5912395 h 12192000"/>
              <a:gd name="connsiteX251" fmla="*/ 876299 w 885825"/>
              <a:gd name="connsiteY251" fmla="*/ 5964783 h 12192000"/>
              <a:gd name="connsiteX252" fmla="*/ 882649 w 885825"/>
              <a:gd name="connsiteY252" fmla="*/ 6025108 h 12192000"/>
              <a:gd name="connsiteX253" fmla="*/ 885824 w 885825"/>
              <a:gd name="connsiteY253" fmla="*/ 6093370 h 12192000"/>
              <a:gd name="connsiteX254" fmla="*/ 885703 w 885825"/>
              <a:gd name="connsiteY254" fmla="*/ 6095988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885825" h="12192000">
                <a:moveTo>
                  <a:pt x="885825" y="6098626"/>
                </a:moveTo>
                <a:lnTo>
                  <a:pt x="882650" y="6166889"/>
                </a:lnTo>
                <a:lnTo>
                  <a:pt x="876300" y="6227214"/>
                </a:lnTo>
                <a:lnTo>
                  <a:pt x="865188" y="6279601"/>
                </a:lnTo>
                <a:lnTo>
                  <a:pt x="849313" y="6325639"/>
                </a:lnTo>
                <a:lnTo>
                  <a:pt x="833438" y="6366914"/>
                </a:lnTo>
                <a:lnTo>
                  <a:pt x="817563" y="6403426"/>
                </a:lnTo>
                <a:lnTo>
                  <a:pt x="798513" y="6441526"/>
                </a:lnTo>
                <a:lnTo>
                  <a:pt x="779463" y="6479626"/>
                </a:lnTo>
                <a:lnTo>
                  <a:pt x="760413" y="6516139"/>
                </a:lnTo>
                <a:lnTo>
                  <a:pt x="744538" y="6557414"/>
                </a:lnTo>
                <a:lnTo>
                  <a:pt x="730250" y="6603451"/>
                </a:lnTo>
                <a:lnTo>
                  <a:pt x="719138" y="6655839"/>
                </a:lnTo>
                <a:lnTo>
                  <a:pt x="711200" y="6716164"/>
                </a:lnTo>
                <a:lnTo>
                  <a:pt x="709613" y="6784426"/>
                </a:lnTo>
                <a:lnTo>
                  <a:pt x="711200" y="6852689"/>
                </a:lnTo>
                <a:lnTo>
                  <a:pt x="719138" y="6913014"/>
                </a:lnTo>
                <a:lnTo>
                  <a:pt x="730250" y="6965401"/>
                </a:lnTo>
                <a:lnTo>
                  <a:pt x="744538" y="7011439"/>
                </a:lnTo>
                <a:lnTo>
                  <a:pt x="760413" y="7052714"/>
                </a:lnTo>
                <a:lnTo>
                  <a:pt x="779463" y="7089226"/>
                </a:lnTo>
                <a:lnTo>
                  <a:pt x="798513" y="7127326"/>
                </a:lnTo>
                <a:lnTo>
                  <a:pt x="817563" y="7165426"/>
                </a:lnTo>
                <a:lnTo>
                  <a:pt x="833438" y="7201939"/>
                </a:lnTo>
                <a:lnTo>
                  <a:pt x="849313" y="7243214"/>
                </a:lnTo>
                <a:lnTo>
                  <a:pt x="865188" y="7289251"/>
                </a:lnTo>
                <a:lnTo>
                  <a:pt x="876300" y="7341639"/>
                </a:lnTo>
                <a:lnTo>
                  <a:pt x="882650" y="7401964"/>
                </a:lnTo>
                <a:lnTo>
                  <a:pt x="885825" y="7470226"/>
                </a:lnTo>
                <a:lnTo>
                  <a:pt x="882650" y="7538489"/>
                </a:lnTo>
                <a:lnTo>
                  <a:pt x="876300" y="7598814"/>
                </a:lnTo>
                <a:lnTo>
                  <a:pt x="865188" y="7651201"/>
                </a:lnTo>
                <a:lnTo>
                  <a:pt x="849313" y="7697239"/>
                </a:lnTo>
                <a:lnTo>
                  <a:pt x="833438" y="7738514"/>
                </a:lnTo>
                <a:lnTo>
                  <a:pt x="817563" y="7775026"/>
                </a:lnTo>
                <a:lnTo>
                  <a:pt x="798513" y="7813126"/>
                </a:lnTo>
                <a:lnTo>
                  <a:pt x="779463" y="7851226"/>
                </a:lnTo>
                <a:lnTo>
                  <a:pt x="760413" y="7887739"/>
                </a:lnTo>
                <a:lnTo>
                  <a:pt x="744538" y="7929014"/>
                </a:lnTo>
                <a:lnTo>
                  <a:pt x="730250" y="7975051"/>
                </a:lnTo>
                <a:lnTo>
                  <a:pt x="719138" y="8027439"/>
                </a:lnTo>
                <a:lnTo>
                  <a:pt x="711200" y="8087764"/>
                </a:lnTo>
                <a:lnTo>
                  <a:pt x="709613" y="8156026"/>
                </a:lnTo>
                <a:lnTo>
                  <a:pt x="711200" y="8224289"/>
                </a:lnTo>
                <a:lnTo>
                  <a:pt x="719138" y="8284614"/>
                </a:lnTo>
                <a:lnTo>
                  <a:pt x="730250" y="8337001"/>
                </a:lnTo>
                <a:lnTo>
                  <a:pt x="744538" y="8383039"/>
                </a:lnTo>
                <a:lnTo>
                  <a:pt x="760413" y="8424314"/>
                </a:lnTo>
                <a:lnTo>
                  <a:pt x="779463" y="8460826"/>
                </a:lnTo>
                <a:lnTo>
                  <a:pt x="798513" y="8498926"/>
                </a:lnTo>
                <a:lnTo>
                  <a:pt x="817563" y="8537026"/>
                </a:lnTo>
                <a:lnTo>
                  <a:pt x="833438" y="8573540"/>
                </a:lnTo>
                <a:lnTo>
                  <a:pt x="849313" y="8614814"/>
                </a:lnTo>
                <a:lnTo>
                  <a:pt x="865188" y="8660852"/>
                </a:lnTo>
                <a:lnTo>
                  <a:pt x="876300" y="8713240"/>
                </a:lnTo>
                <a:lnTo>
                  <a:pt x="882650" y="8773564"/>
                </a:lnTo>
                <a:lnTo>
                  <a:pt x="885825" y="8840240"/>
                </a:lnTo>
                <a:lnTo>
                  <a:pt x="882650" y="8910090"/>
                </a:lnTo>
                <a:lnTo>
                  <a:pt x="876300" y="8970414"/>
                </a:lnTo>
                <a:lnTo>
                  <a:pt x="865188" y="9022802"/>
                </a:lnTo>
                <a:lnTo>
                  <a:pt x="849313" y="9068840"/>
                </a:lnTo>
                <a:lnTo>
                  <a:pt x="833438" y="9110114"/>
                </a:lnTo>
                <a:lnTo>
                  <a:pt x="817563" y="9146628"/>
                </a:lnTo>
                <a:lnTo>
                  <a:pt x="798513" y="9184728"/>
                </a:lnTo>
                <a:lnTo>
                  <a:pt x="779463" y="9222828"/>
                </a:lnTo>
                <a:lnTo>
                  <a:pt x="760413" y="9259340"/>
                </a:lnTo>
                <a:lnTo>
                  <a:pt x="744538" y="9300614"/>
                </a:lnTo>
                <a:lnTo>
                  <a:pt x="730250" y="9346652"/>
                </a:lnTo>
                <a:lnTo>
                  <a:pt x="719138" y="9399040"/>
                </a:lnTo>
                <a:lnTo>
                  <a:pt x="711200" y="9459364"/>
                </a:lnTo>
                <a:lnTo>
                  <a:pt x="709613" y="9527628"/>
                </a:lnTo>
                <a:lnTo>
                  <a:pt x="711200" y="9595890"/>
                </a:lnTo>
                <a:lnTo>
                  <a:pt x="719138" y="9656214"/>
                </a:lnTo>
                <a:lnTo>
                  <a:pt x="730250" y="9708602"/>
                </a:lnTo>
                <a:lnTo>
                  <a:pt x="744538" y="9754640"/>
                </a:lnTo>
                <a:lnTo>
                  <a:pt x="760413" y="9795914"/>
                </a:lnTo>
                <a:lnTo>
                  <a:pt x="779463" y="9832428"/>
                </a:lnTo>
                <a:lnTo>
                  <a:pt x="817563" y="9908628"/>
                </a:lnTo>
                <a:lnTo>
                  <a:pt x="833438" y="9945140"/>
                </a:lnTo>
                <a:lnTo>
                  <a:pt x="849313" y="9986414"/>
                </a:lnTo>
                <a:lnTo>
                  <a:pt x="865188" y="10032452"/>
                </a:lnTo>
                <a:lnTo>
                  <a:pt x="876300" y="10084840"/>
                </a:lnTo>
                <a:lnTo>
                  <a:pt x="882650" y="10145164"/>
                </a:lnTo>
                <a:lnTo>
                  <a:pt x="885825" y="10213428"/>
                </a:lnTo>
                <a:lnTo>
                  <a:pt x="882650" y="10281690"/>
                </a:lnTo>
                <a:lnTo>
                  <a:pt x="876300" y="10342014"/>
                </a:lnTo>
                <a:lnTo>
                  <a:pt x="865188" y="10394402"/>
                </a:lnTo>
                <a:lnTo>
                  <a:pt x="849313" y="10440440"/>
                </a:lnTo>
                <a:lnTo>
                  <a:pt x="833438" y="10481714"/>
                </a:lnTo>
                <a:lnTo>
                  <a:pt x="817563" y="10518228"/>
                </a:lnTo>
                <a:lnTo>
                  <a:pt x="798513" y="10556328"/>
                </a:lnTo>
                <a:lnTo>
                  <a:pt x="779463" y="10594428"/>
                </a:lnTo>
                <a:lnTo>
                  <a:pt x="760413" y="10630940"/>
                </a:lnTo>
                <a:lnTo>
                  <a:pt x="744538" y="10672214"/>
                </a:lnTo>
                <a:lnTo>
                  <a:pt x="730250" y="10718252"/>
                </a:lnTo>
                <a:lnTo>
                  <a:pt x="719138" y="10770640"/>
                </a:lnTo>
                <a:lnTo>
                  <a:pt x="711200" y="10830964"/>
                </a:lnTo>
                <a:lnTo>
                  <a:pt x="709613" y="10899228"/>
                </a:lnTo>
                <a:lnTo>
                  <a:pt x="711200" y="10967490"/>
                </a:lnTo>
                <a:lnTo>
                  <a:pt x="719138" y="11027814"/>
                </a:lnTo>
                <a:lnTo>
                  <a:pt x="730250" y="11080202"/>
                </a:lnTo>
                <a:lnTo>
                  <a:pt x="744538" y="11126240"/>
                </a:lnTo>
                <a:lnTo>
                  <a:pt x="760413" y="11167514"/>
                </a:lnTo>
                <a:lnTo>
                  <a:pt x="779463" y="11204028"/>
                </a:lnTo>
                <a:lnTo>
                  <a:pt x="798513" y="11242128"/>
                </a:lnTo>
                <a:lnTo>
                  <a:pt x="817563" y="11280228"/>
                </a:lnTo>
                <a:lnTo>
                  <a:pt x="833438" y="11316740"/>
                </a:lnTo>
                <a:lnTo>
                  <a:pt x="849313" y="11358014"/>
                </a:lnTo>
                <a:lnTo>
                  <a:pt x="865188" y="11404052"/>
                </a:lnTo>
                <a:lnTo>
                  <a:pt x="876300" y="11456440"/>
                </a:lnTo>
                <a:lnTo>
                  <a:pt x="882650" y="11516764"/>
                </a:lnTo>
                <a:lnTo>
                  <a:pt x="885825" y="11585028"/>
                </a:lnTo>
                <a:lnTo>
                  <a:pt x="882650" y="11653290"/>
                </a:lnTo>
                <a:lnTo>
                  <a:pt x="876300" y="11713614"/>
                </a:lnTo>
                <a:lnTo>
                  <a:pt x="865188" y="11766002"/>
                </a:lnTo>
                <a:lnTo>
                  <a:pt x="849313" y="11812040"/>
                </a:lnTo>
                <a:lnTo>
                  <a:pt x="833438" y="11853314"/>
                </a:lnTo>
                <a:lnTo>
                  <a:pt x="817563" y="11889828"/>
                </a:lnTo>
                <a:lnTo>
                  <a:pt x="798513" y="11927928"/>
                </a:lnTo>
                <a:lnTo>
                  <a:pt x="779463" y="11966028"/>
                </a:lnTo>
                <a:lnTo>
                  <a:pt x="760413" y="12002540"/>
                </a:lnTo>
                <a:lnTo>
                  <a:pt x="744538" y="12043814"/>
                </a:lnTo>
                <a:lnTo>
                  <a:pt x="730250" y="12089852"/>
                </a:lnTo>
                <a:lnTo>
                  <a:pt x="719138" y="12142240"/>
                </a:lnTo>
                <a:lnTo>
                  <a:pt x="712590" y="12192000"/>
                </a:lnTo>
                <a:lnTo>
                  <a:pt x="0" y="12192000"/>
                </a:lnTo>
                <a:lnTo>
                  <a:pt x="0" y="6779170"/>
                </a:lnTo>
                <a:lnTo>
                  <a:pt x="0" y="6779170"/>
                </a:lnTo>
                <a:lnTo>
                  <a:pt x="0" y="0"/>
                </a:lnTo>
                <a:lnTo>
                  <a:pt x="712590" y="0"/>
                </a:lnTo>
                <a:lnTo>
                  <a:pt x="719137" y="49758"/>
                </a:lnTo>
                <a:lnTo>
                  <a:pt x="730249" y="102145"/>
                </a:lnTo>
                <a:lnTo>
                  <a:pt x="744537" y="148183"/>
                </a:lnTo>
                <a:lnTo>
                  <a:pt x="760412" y="189458"/>
                </a:lnTo>
                <a:lnTo>
                  <a:pt x="779462" y="225970"/>
                </a:lnTo>
                <a:lnTo>
                  <a:pt x="798512" y="264070"/>
                </a:lnTo>
                <a:lnTo>
                  <a:pt x="817562" y="302170"/>
                </a:lnTo>
                <a:lnTo>
                  <a:pt x="833437" y="338683"/>
                </a:lnTo>
                <a:lnTo>
                  <a:pt x="849312" y="379958"/>
                </a:lnTo>
                <a:lnTo>
                  <a:pt x="865187" y="425995"/>
                </a:lnTo>
                <a:lnTo>
                  <a:pt x="876299" y="478383"/>
                </a:lnTo>
                <a:lnTo>
                  <a:pt x="882649" y="538708"/>
                </a:lnTo>
                <a:lnTo>
                  <a:pt x="885824" y="606970"/>
                </a:lnTo>
                <a:lnTo>
                  <a:pt x="882649" y="675233"/>
                </a:lnTo>
                <a:lnTo>
                  <a:pt x="876299" y="735558"/>
                </a:lnTo>
                <a:lnTo>
                  <a:pt x="865187" y="787945"/>
                </a:lnTo>
                <a:lnTo>
                  <a:pt x="849312" y="833983"/>
                </a:lnTo>
                <a:lnTo>
                  <a:pt x="833437" y="875258"/>
                </a:lnTo>
                <a:lnTo>
                  <a:pt x="817562" y="911770"/>
                </a:lnTo>
                <a:lnTo>
                  <a:pt x="798512" y="949870"/>
                </a:lnTo>
                <a:lnTo>
                  <a:pt x="779462" y="987970"/>
                </a:lnTo>
                <a:lnTo>
                  <a:pt x="760412" y="1024483"/>
                </a:lnTo>
                <a:lnTo>
                  <a:pt x="744537" y="1065758"/>
                </a:lnTo>
                <a:lnTo>
                  <a:pt x="730249" y="1111795"/>
                </a:lnTo>
                <a:lnTo>
                  <a:pt x="719137" y="1164183"/>
                </a:lnTo>
                <a:lnTo>
                  <a:pt x="711199" y="1224508"/>
                </a:lnTo>
                <a:lnTo>
                  <a:pt x="709612" y="1292770"/>
                </a:lnTo>
                <a:lnTo>
                  <a:pt x="711199" y="1361033"/>
                </a:lnTo>
                <a:lnTo>
                  <a:pt x="719137" y="1421358"/>
                </a:lnTo>
                <a:lnTo>
                  <a:pt x="730249" y="1473745"/>
                </a:lnTo>
                <a:lnTo>
                  <a:pt x="744537" y="1519783"/>
                </a:lnTo>
                <a:lnTo>
                  <a:pt x="760412" y="1561058"/>
                </a:lnTo>
                <a:lnTo>
                  <a:pt x="779462" y="1597570"/>
                </a:lnTo>
                <a:lnTo>
                  <a:pt x="798512" y="1635670"/>
                </a:lnTo>
                <a:lnTo>
                  <a:pt x="817562" y="1673770"/>
                </a:lnTo>
                <a:lnTo>
                  <a:pt x="833437" y="1710283"/>
                </a:lnTo>
                <a:lnTo>
                  <a:pt x="849312" y="1751558"/>
                </a:lnTo>
                <a:lnTo>
                  <a:pt x="865187" y="1797595"/>
                </a:lnTo>
                <a:lnTo>
                  <a:pt x="876299" y="1849983"/>
                </a:lnTo>
                <a:lnTo>
                  <a:pt x="882649" y="1910308"/>
                </a:lnTo>
                <a:lnTo>
                  <a:pt x="885824" y="1978570"/>
                </a:lnTo>
                <a:lnTo>
                  <a:pt x="882649" y="2046833"/>
                </a:lnTo>
                <a:lnTo>
                  <a:pt x="876299" y="2107158"/>
                </a:lnTo>
                <a:lnTo>
                  <a:pt x="865187" y="2159545"/>
                </a:lnTo>
                <a:lnTo>
                  <a:pt x="849312" y="2205583"/>
                </a:lnTo>
                <a:lnTo>
                  <a:pt x="833437" y="2246858"/>
                </a:lnTo>
                <a:lnTo>
                  <a:pt x="817562" y="2283370"/>
                </a:lnTo>
                <a:lnTo>
                  <a:pt x="798512" y="2321470"/>
                </a:lnTo>
                <a:lnTo>
                  <a:pt x="779462" y="2359570"/>
                </a:lnTo>
                <a:lnTo>
                  <a:pt x="760412" y="2396083"/>
                </a:lnTo>
                <a:lnTo>
                  <a:pt x="744537" y="2437358"/>
                </a:lnTo>
                <a:lnTo>
                  <a:pt x="730249" y="2483395"/>
                </a:lnTo>
                <a:lnTo>
                  <a:pt x="719137" y="2535782"/>
                </a:lnTo>
                <a:lnTo>
                  <a:pt x="711199" y="2596108"/>
                </a:lnTo>
                <a:lnTo>
                  <a:pt x="709612" y="2664370"/>
                </a:lnTo>
                <a:lnTo>
                  <a:pt x="711199" y="2732633"/>
                </a:lnTo>
                <a:lnTo>
                  <a:pt x="719137" y="2792958"/>
                </a:lnTo>
                <a:lnTo>
                  <a:pt x="730249" y="2845345"/>
                </a:lnTo>
                <a:lnTo>
                  <a:pt x="744537" y="2891383"/>
                </a:lnTo>
                <a:lnTo>
                  <a:pt x="760412" y="2932658"/>
                </a:lnTo>
                <a:lnTo>
                  <a:pt x="779462" y="2969170"/>
                </a:lnTo>
                <a:lnTo>
                  <a:pt x="798512" y="3007270"/>
                </a:lnTo>
                <a:lnTo>
                  <a:pt x="817562" y="3045370"/>
                </a:lnTo>
                <a:lnTo>
                  <a:pt x="833437" y="3081883"/>
                </a:lnTo>
                <a:lnTo>
                  <a:pt x="849312" y="3123158"/>
                </a:lnTo>
                <a:lnTo>
                  <a:pt x="865187" y="3169195"/>
                </a:lnTo>
                <a:lnTo>
                  <a:pt x="876299" y="3221583"/>
                </a:lnTo>
                <a:lnTo>
                  <a:pt x="882649" y="3281908"/>
                </a:lnTo>
                <a:lnTo>
                  <a:pt x="885824" y="3348582"/>
                </a:lnTo>
                <a:lnTo>
                  <a:pt x="882649" y="3418433"/>
                </a:lnTo>
                <a:lnTo>
                  <a:pt x="876299" y="3478758"/>
                </a:lnTo>
                <a:lnTo>
                  <a:pt x="865187" y="3531145"/>
                </a:lnTo>
                <a:lnTo>
                  <a:pt x="849312" y="3577183"/>
                </a:lnTo>
                <a:lnTo>
                  <a:pt x="833437" y="3618458"/>
                </a:lnTo>
                <a:lnTo>
                  <a:pt x="817562" y="3654970"/>
                </a:lnTo>
                <a:lnTo>
                  <a:pt x="798512" y="3693070"/>
                </a:lnTo>
                <a:lnTo>
                  <a:pt x="779462" y="3731170"/>
                </a:lnTo>
                <a:lnTo>
                  <a:pt x="760412" y="3767683"/>
                </a:lnTo>
                <a:lnTo>
                  <a:pt x="744537" y="3808958"/>
                </a:lnTo>
                <a:lnTo>
                  <a:pt x="730249" y="3854995"/>
                </a:lnTo>
                <a:lnTo>
                  <a:pt x="719137" y="3907383"/>
                </a:lnTo>
                <a:lnTo>
                  <a:pt x="711199" y="3967708"/>
                </a:lnTo>
                <a:lnTo>
                  <a:pt x="709612" y="4035970"/>
                </a:lnTo>
                <a:lnTo>
                  <a:pt x="711199" y="4104233"/>
                </a:lnTo>
                <a:lnTo>
                  <a:pt x="719137" y="4164557"/>
                </a:lnTo>
                <a:lnTo>
                  <a:pt x="730249" y="4216946"/>
                </a:lnTo>
                <a:lnTo>
                  <a:pt x="744537" y="4262982"/>
                </a:lnTo>
                <a:lnTo>
                  <a:pt x="760412" y="4304258"/>
                </a:lnTo>
                <a:lnTo>
                  <a:pt x="779462" y="4340770"/>
                </a:lnTo>
                <a:lnTo>
                  <a:pt x="817562" y="4416970"/>
                </a:lnTo>
                <a:lnTo>
                  <a:pt x="833437" y="4453483"/>
                </a:lnTo>
                <a:lnTo>
                  <a:pt x="849312" y="4494758"/>
                </a:lnTo>
                <a:lnTo>
                  <a:pt x="865187" y="4540795"/>
                </a:lnTo>
                <a:lnTo>
                  <a:pt x="876299" y="4593183"/>
                </a:lnTo>
                <a:lnTo>
                  <a:pt x="882649" y="4653508"/>
                </a:lnTo>
                <a:lnTo>
                  <a:pt x="885824" y="4721770"/>
                </a:lnTo>
                <a:lnTo>
                  <a:pt x="882649" y="4790033"/>
                </a:lnTo>
                <a:lnTo>
                  <a:pt x="876299" y="4850357"/>
                </a:lnTo>
                <a:lnTo>
                  <a:pt x="865187" y="4902746"/>
                </a:lnTo>
                <a:lnTo>
                  <a:pt x="849312" y="4948782"/>
                </a:lnTo>
                <a:lnTo>
                  <a:pt x="833437" y="4990057"/>
                </a:lnTo>
                <a:lnTo>
                  <a:pt x="817562" y="5026570"/>
                </a:lnTo>
                <a:lnTo>
                  <a:pt x="798512" y="5064670"/>
                </a:lnTo>
                <a:lnTo>
                  <a:pt x="779462" y="5102770"/>
                </a:lnTo>
                <a:lnTo>
                  <a:pt x="760412" y="5139283"/>
                </a:lnTo>
                <a:lnTo>
                  <a:pt x="744537" y="5180558"/>
                </a:lnTo>
                <a:lnTo>
                  <a:pt x="730249" y="5226595"/>
                </a:lnTo>
                <a:lnTo>
                  <a:pt x="719137" y="5278983"/>
                </a:lnTo>
                <a:lnTo>
                  <a:pt x="711199" y="5339307"/>
                </a:lnTo>
                <a:lnTo>
                  <a:pt x="709612" y="5407570"/>
                </a:lnTo>
                <a:lnTo>
                  <a:pt x="711199" y="5475833"/>
                </a:lnTo>
                <a:lnTo>
                  <a:pt x="719137" y="5536158"/>
                </a:lnTo>
                <a:lnTo>
                  <a:pt x="730249" y="5588545"/>
                </a:lnTo>
                <a:lnTo>
                  <a:pt x="744537" y="5634583"/>
                </a:lnTo>
                <a:lnTo>
                  <a:pt x="760412" y="5675858"/>
                </a:lnTo>
                <a:lnTo>
                  <a:pt x="779462" y="5712371"/>
                </a:lnTo>
                <a:lnTo>
                  <a:pt x="798512" y="5750471"/>
                </a:lnTo>
                <a:lnTo>
                  <a:pt x="817562" y="5788571"/>
                </a:lnTo>
                <a:lnTo>
                  <a:pt x="833437" y="5825083"/>
                </a:lnTo>
                <a:lnTo>
                  <a:pt x="849312" y="5866358"/>
                </a:lnTo>
                <a:lnTo>
                  <a:pt x="865187" y="5912395"/>
                </a:lnTo>
                <a:lnTo>
                  <a:pt x="876299" y="5964783"/>
                </a:lnTo>
                <a:lnTo>
                  <a:pt x="882649" y="6025108"/>
                </a:lnTo>
                <a:lnTo>
                  <a:pt x="885824" y="6093370"/>
                </a:lnTo>
                <a:lnTo>
                  <a:pt x="885703" y="6095988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3386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33265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br>
              <a:rPr lang="fr-CA" b="1" dirty="0"/>
            </a:br>
            <a:r>
              <a:rPr lang="fr-CA" sz="5400" b="1" dirty="0">
                <a:latin typeface="Genie_Plein2Regular" panose="02000500000000000000" pitchFamily="2" charset="77"/>
              </a:rPr>
              <a:t>Classe d’accueil ILSS</a:t>
            </a:r>
            <a:br>
              <a:rPr lang="fr-CA" b="1" dirty="0"/>
            </a:br>
            <a:br>
              <a:rPr lang="fr-CA" b="1" dirty="0"/>
            </a:br>
            <a:endParaRPr lang="fr-CA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938758" y="1916832"/>
            <a:ext cx="7633742" cy="3962761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CA" sz="3600" dirty="0">
                <a:latin typeface="Avenir Book" panose="02000503020000020003" pitchFamily="2" charset="0"/>
              </a:rPr>
              <a:t>Il s’agit du même programme que dans toutes les classes du préscolaire (Accueil et ordinaire).</a:t>
            </a:r>
          </a:p>
          <a:p>
            <a:pPr algn="ctr">
              <a:buNone/>
            </a:pPr>
            <a:endParaRPr lang="fr-CA" sz="3600" dirty="0">
              <a:latin typeface="Avenir Book" panose="02000503020000020003" pitchFamily="2" charset="0"/>
            </a:endParaRPr>
          </a:p>
          <a:p>
            <a:pPr algn="ctr">
              <a:buNone/>
            </a:pPr>
            <a:r>
              <a:rPr lang="fr-CA" sz="3600" dirty="0">
                <a:latin typeface="Avenir Book" panose="02000503020000020003" pitchFamily="2" charset="0"/>
              </a:rPr>
              <a:t>Les enfants vivent une immersion française au sein d’un effectif réduit (16 élèves maximum).</a:t>
            </a:r>
          </a:p>
          <a:p>
            <a:pPr algn="ctr">
              <a:buNone/>
            </a:pPr>
            <a:endParaRPr lang="fr-CA" dirty="0">
              <a:latin typeface="Avenir Book" panose="02000503020000020003" pitchFamily="2" charset="0"/>
            </a:endParaRPr>
          </a:p>
          <a:p>
            <a:pPr algn="ctr">
              <a:buNone/>
            </a:pPr>
            <a:endParaRPr lang="fr-CA" dirty="0">
              <a:latin typeface="Avenir Book" panose="02000503020000020003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sz="3600" b="1" dirty="0">
                <a:latin typeface="Genie_Plein2Regular" panose="02000500000000000000" pitchFamily="2" charset="77"/>
              </a:rPr>
              <a:t>Ratio d’élèves par classe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938758" y="1412776"/>
            <a:ext cx="7633742" cy="4466817"/>
          </a:xfrm>
        </p:spPr>
        <p:txBody>
          <a:bodyPr/>
          <a:lstStyle/>
          <a:p>
            <a:endParaRPr lang="fr-CA" dirty="0"/>
          </a:p>
          <a:p>
            <a:endParaRPr lang="fr-CA" dirty="0"/>
          </a:p>
          <a:p>
            <a:pPr algn="ctr">
              <a:buNone/>
            </a:pPr>
            <a:r>
              <a:rPr lang="fr-CA" sz="3600" b="1" dirty="0">
                <a:latin typeface="Avenir Book" panose="02000503020000020003" pitchFamily="2" charset="0"/>
              </a:rPr>
              <a:t>ILSS (Accueil) / 1 classe</a:t>
            </a:r>
          </a:p>
          <a:p>
            <a:pPr algn="ctr">
              <a:buNone/>
            </a:pPr>
            <a:r>
              <a:rPr lang="fr-CA" sz="3600" dirty="0">
                <a:latin typeface="Avenir Book" panose="02000503020000020003" pitchFamily="2" charset="0"/>
              </a:rPr>
              <a:t>13 à 16 élèves par classe</a:t>
            </a:r>
          </a:p>
          <a:p>
            <a:pPr algn="ctr">
              <a:buNone/>
            </a:pPr>
            <a:endParaRPr lang="fr-CA" sz="3600" dirty="0">
              <a:latin typeface="Avenir Book" panose="02000503020000020003" pitchFamily="2" charset="0"/>
            </a:endParaRPr>
          </a:p>
          <a:p>
            <a:pPr algn="ctr">
              <a:buNone/>
            </a:pPr>
            <a:r>
              <a:rPr lang="fr-CA" sz="3600" b="1" dirty="0">
                <a:latin typeface="Avenir Book" panose="02000503020000020003" pitchFamily="2" charset="0"/>
              </a:rPr>
              <a:t>Maternelle classe ordinaire / 3 classes</a:t>
            </a:r>
          </a:p>
          <a:p>
            <a:pPr algn="ctr">
              <a:buNone/>
            </a:pPr>
            <a:r>
              <a:rPr lang="fr-CA" sz="3600" dirty="0">
                <a:latin typeface="Avenir Book" panose="02000503020000020003" pitchFamily="2" charset="0"/>
              </a:rPr>
              <a:t>17 à 19 élèves par classe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514352"/>
            <a:ext cx="4678288" cy="1162050"/>
          </a:xfrm>
        </p:spPr>
        <p:txBody>
          <a:bodyPr anchor="b">
            <a:normAutofit/>
          </a:bodyPr>
          <a:lstStyle/>
          <a:p>
            <a:r>
              <a:rPr lang="fr-CA" sz="3200" b="1" dirty="0">
                <a:latin typeface="Genie_Plein2Regular" panose="02000500000000000000" pitchFamily="2" charset="77"/>
              </a:rPr>
              <a:t>Transport scolaire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012160" y="0"/>
            <a:ext cx="2952328" cy="6343648"/>
          </a:xfrm>
        </p:spPr>
        <p:txBody>
          <a:bodyPr>
            <a:normAutofit fontScale="62500" lnSpcReduction="20000"/>
          </a:bodyPr>
          <a:lstStyle/>
          <a:p>
            <a:endParaRPr lang="fr-CA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>
                <a:latin typeface="Avenir Book" panose="02000503020000020003" pitchFamily="2" charset="0"/>
              </a:rPr>
              <a:t>Il faut habiter à plus de 0,8 km de l’école (élève préscolaire).</a:t>
            </a:r>
          </a:p>
          <a:p>
            <a:endParaRPr lang="fr-CA" sz="2800" dirty="0">
              <a:latin typeface="Avenir Book" panose="020005030200000200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>
                <a:latin typeface="Avenir Book" panose="02000503020000020003" pitchFamily="2" charset="0"/>
              </a:rPr>
              <a:t>Pour  ces enfants, vous recevrez une carte d’embarquement  / Décision du CSSMB</a:t>
            </a:r>
          </a:p>
          <a:p>
            <a:pPr lvl="0">
              <a:buClr>
                <a:srgbClr val="0BD0D9"/>
              </a:buClr>
            </a:pPr>
            <a:endParaRPr lang="fr-CA" sz="2800" dirty="0">
              <a:latin typeface="Avenir Book" panose="02000503020000020003" pitchFamily="2" charset="0"/>
            </a:endParaRPr>
          </a:p>
          <a:p>
            <a:pPr marL="285750" lvl="0" indent="-285750">
              <a:buClr>
                <a:srgbClr val="0BD0D9"/>
              </a:buClr>
              <a:buFont typeface="Arial" panose="020B0604020202020204" pitchFamily="34" charset="0"/>
              <a:buChar char="•"/>
            </a:pPr>
            <a:r>
              <a:rPr lang="fr-CA" sz="2800" dirty="0">
                <a:latin typeface="Avenir Book" panose="02000503020000020003" pitchFamily="2" charset="0"/>
              </a:rPr>
              <a:t>Numéro d’urgence, transport scolaire : </a:t>
            </a:r>
            <a:r>
              <a:rPr lang="fr-CA" sz="2800" b="1" dirty="0">
                <a:latin typeface="Avenir Book" panose="02000503020000020003" pitchFamily="2" charset="0"/>
              </a:rPr>
              <a:t>514-367-8777</a:t>
            </a:r>
          </a:p>
          <a:p>
            <a:pPr marL="285750" lvl="0" indent="-285750">
              <a:buClr>
                <a:srgbClr val="0BD0D9"/>
              </a:buClr>
              <a:buFont typeface="Arial" panose="020B0604020202020204" pitchFamily="34" charset="0"/>
              <a:buChar char="•"/>
            </a:pPr>
            <a:endParaRPr lang="fr-CA" sz="2800" b="1" dirty="0">
              <a:latin typeface="Avenir Book" panose="02000503020000020003" pitchFamily="2" charset="0"/>
            </a:endParaRPr>
          </a:p>
          <a:p>
            <a:pPr marL="285750" indent="-285750">
              <a:buClr>
                <a:srgbClr val="0BD0D9"/>
              </a:buClr>
              <a:buFont typeface="Arial" panose="020B0604020202020204" pitchFamily="34" charset="0"/>
              <a:buChar char="•"/>
            </a:pPr>
            <a:r>
              <a:rPr lang="fr-CA" sz="2800" dirty="0">
                <a:latin typeface="Avenir Book" panose="02000503020000020003" pitchFamily="2" charset="0"/>
              </a:rPr>
              <a:t>Transport de courtoisie possible (disponible seulement à partir du mois de novembre) – demande à faire en ligne sur le site du CSSMB – 150$ par enfant, par année</a:t>
            </a:r>
          </a:p>
          <a:p>
            <a:pPr marL="285750" lvl="0" indent="-285750">
              <a:buClr>
                <a:srgbClr val="0BD0D9"/>
              </a:buClr>
              <a:buFont typeface="Arial" panose="020B0604020202020204" pitchFamily="34" charset="0"/>
              <a:buChar char="•"/>
            </a:pPr>
            <a:endParaRPr lang="fr-CA" sz="2800" b="1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endParaRPr lang="fr-CA" dirty="0"/>
          </a:p>
          <a:p>
            <a:endParaRPr lang="fr-C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6E92115-55A4-5743-84DB-9BA0352345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73" y="1771648"/>
            <a:ext cx="4572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8757" y="645105"/>
            <a:ext cx="3268125" cy="1320855"/>
          </a:xfrm>
        </p:spPr>
        <p:txBody>
          <a:bodyPr>
            <a:normAutofit/>
          </a:bodyPr>
          <a:lstStyle/>
          <a:p>
            <a:r>
              <a:rPr lang="fr-CA" sz="3800" b="1">
                <a:latin typeface="Genie_Plein2Regular" panose="02000500000000000000" pitchFamily="2" charset="77"/>
              </a:rPr>
              <a:t>Volet santé (CIUSSS)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938758" y="1916833"/>
            <a:ext cx="3633242" cy="396276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CA" sz="2800" dirty="0">
                <a:latin typeface="Avenir Book" panose="02000503020000020003" pitchFamily="2" charset="0"/>
              </a:rPr>
              <a:t>Infirmière disponible     </a:t>
            </a:r>
            <a:r>
              <a:rPr lang="fr-CA" sz="2400" dirty="0">
                <a:latin typeface="Avenir Book" panose="02000503020000020003" pitchFamily="2" charset="0"/>
              </a:rPr>
              <a:t>(1 journée par semaine)</a:t>
            </a:r>
          </a:p>
          <a:p>
            <a:pPr>
              <a:lnSpc>
                <a:spcPct val="100000"/>
              </a:lnSpc>
              <a:buNone/>
            </a:pPr>
            <a:r>
              <a:rPr lang="fr-CA" sz="2800" dirty="0">
                <a:latin typeface="Avenir Book" panose="02000503020000020003" pitchFamily="2" charset="0"/>
              </a:rPr>
              <a:t>Travailleuse sociale     </a:t>
            </a:r>
            <a:r>
              <a:rPr lang="fr-CA" sz="2400" dirty="0">
                <a:latin typeface="Avenir Book" panose="02000503020000020003" pitchFamily="2" charset="0"/>
              </a:rPr>
              <a:t>(Disponible sur demande)</a:t>
            </a:r>
          </a:p>
          <a:p>
            <a:pPr>
              <a:lnSpc>
                <a:spcPct val="100000"/>
              </a:lnSpc>
              <a:buNone/>
            </a:pPr>
            <a:r>
              <a:rPr lang="fr-CA" sz="2800" i="1" dirty="0">
                <a:latin typeface="Avenir Book" panose="02000503020000020003" pitchFamily="2" charset="0"/>
              </a:rPr>
              <a:t>L’École de la Vue </a:t>
            </a:r>
            <a:r>
              <a:rPr lang="fr-CA" sz="2800" dirty="0">
                <a:latin typeface="Avenir Book" panose="02000503020000020003" pitchFamily="2" charset="0"/>
              </a:rPr>
              <a:t>est un fidèle partenaire à l’ESCO</a:t>
            </a:r>
          </a:p>
          <a:p>
            <a:pPr>
              <a:lnSpc>
                <a:spcPct val="100000"/>
              </a:lnSpc>
              <a:buNone/>
            </a:pPr>
            <a:endParaRPr lang="fr-CA" sz="2400" dirty="0">
              <a:latin typeface="Avenir Book" panose="02000503020000020003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FC88258-341F-6674-98DF-795F5CF2C5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944" r="23430" b="-3"/>
          <a:stretch/>
        </p:blipFill>
        <p:spPr>
          <a:xfrm>
            <a:off x="4572000" y="580713"/>
            <a:ext cx="4060728" cy="5407737"/>
          </a:xfrm>
          <a:custGeom>
            <a:avLst/>
            <a:gdLst/>
            <a:ahLst/>
            <a:cxnLst/>
            <a:rect l="l" t="t" r="r" b="b"/>
            <a:pathLst>
              <a:path w="3860171" h="3855489">
                <a:moveTo>
                  <a:pt x="1930086" y="0"/>
                </a:moveTo>
                <a:lnTo>
                  <a:pt x="1967540" y="3511"/>
                </a:lnTo>
                <a:lnTo>
                  <a:pt x="2003824" y="12875"/>
                </a:lnTo>
                <a:lnTo>
                  <a:pt x="2038938" y="26920"/>
                </a:lnTo>
                <a:lnTo>
                  <a:pt x="2075222" y="44477"/>
                </a:lnTo>
                <a:lnTo>
                  <a:pt x="2109166" y="64375"/>
                </a:lnTo>
                <a:lnTo>
                  <a:pt x="2144279" y="85443"/>
                </a:lnTo>
                <a:lnTo>
                  <a:pt x="2179393" y="104171"/>
                </a:lnTo>
                <a:lnTo>
                  <a:pt x="2214507" y="122898"/>
                </a:lnTo>
                <a:lnTo>
                  <a:pt x="2248450" y="136943"/>
                </a:lnTo>
                <a:lnTo>
                  <a:pt x="2285905" y="146307"/>
                </a:lnTo>
                <a:lnTo>
                  <a:pt x="2322189" y="150989"/>
                </a:lnTo>
                <a:lnTo>
                  <a:pt x="2360814" y="150989"/>
                </a:lnTo>
                <a:lnTo>
                  <a:pt x="2400610" y="148648"/>
                </a:lnTo>
                <a:lnTo>
                  <a:pt x="2440405" y="143966"/>
                </a:lnTo>
                <a:lnTo>
                  <a:pt x="2480201" y="138114"/>
                </a:lnTo>
                <a:lnTo>
                  <a:pt x="2519996" y="133432"/>
                </a:lnTo>
                <a:lnTo>
                  <a:pt x="2559792" y="129921"/>
                </a:lnTo>
                <a:lnTo>
                  <a:pt x="2597247" y="131091"/>
                </a:lnTo>
                <a:lnTo>
                  <a:pt x="2633531" y="135773"/>
                </a:lnTo>
                <a:lnTo>
                  <a:pt x="2668644" y="146307"/>
                </a:lnTo>
                <a:lnTo>
                  <a:pt x="2697906" y="161523"/>
                </a:lnTo>
                <a:lnTo>
                  <a:pt x="2725997" y="181421"/>
                </a:lnTo>
                <a:lnTo>
                  <a:pt x="2750577" y="204830"/>
                </a:lnTo>
                <a:lnTo>
                  <a:pt x="2775156" y="231750"/>
                </a:lnTo>
                <a:lnTo>
                  <a:pt x="2797395" y="259841"/>
                </a:lnTo>
                <a:lnTo>
                  <a:pt x="2819634" y="289103"/>
                </a:lnTo>
                <a:lnTo>
                  <a:pt x="2841872" y="318364"/>
                </a:lnTo>
                <a:lnTo>
                  <a:pt x="2864111" y="346455"/>
                </a:lnTo>
                <a:lnTo>
                  <a:pt x="2887520" y="373376"/>
                </a:lnTo>
                <a:lnTo>
                  <a:pt x="2914441" y="396785"/>
                </a:lnTo>
                <a:lnTo>
                  <a:pt x="2940191" y="417853"/>
                </a:lnTo>
                <a:lnTo>
                  <a:pt x="2969452" y="434240"/>
                </a:lnTo>
                <a:lnTo>
                  <a:pt x="3001055" y="448285"/>
                </a:lnTo>
                <a:lnTo>
                  <a:pt x="3034998" y="459990"/>
                </a:lnTo>
                <a:lnTo>
                  <a:pt x="3070112" y="470524"/>
                </a:lnTo>
                <a:lnTo>
                  <a:pt x="3105226" y="479888"/>
                </a:lnTo>
                <a:lnTo>
                  <a:pt x="3141510" y="489251"/>
                </a:lnTo>
                <a:lnTo>
                  <a:pt x="3175453" y="499785"/>
                </a:lnTo>
                <a:lnTo>
                  <a:pt x="3209396" y="511490"/>
                </a:lnTo>
                <a:lnTo>
                  <a:pt x="3240999" y="525535"/>
                </a:lnTo>
                <a:lnTo>
                  <a:pt x="3269090" y="543092"/>
                </a:lnTo>
                <a:lnTo>
                  <a:pt x="3294840" y="564161"/>
                </a:lnTo>
                <a:lnTo>
                  <a:pt x="3315908" y="589911"/>
                </a:lnTo>
                <a:lnTo>
                  <a:pt x="3333465" y="618002"/>
                </a:lnTo>
                <a:lnTo>
                  <a:pt x="3347510" y="649604"/>
                </a:lnTo>
                <a:lnTo>
                  <a:pt x="3359215" y="683547"/>
                </a:lnTo>
                <a:lnTo>
                  <a:pt x="3369749" y="717491"/>
                </a:lnTo>
                <a:lnTo>
                  <a:pt x="3379113" y="753775"/>
                </a:lnTo>
                <a:lnTo>
                  <a:pt x="3388476" y="788889"/>
                </a:lnTo>
                <a:lnTo>
                  <a:pt x="3399010" y="824002"/>
                </a:lnTo>
                <a:lnTo>
                  <a:pt x="3410715" y="857946"/>
                </a:lnTo>
                <a:lnTo>
                  <a:pt x="3424760" y="889548"/>
                </a:lnTo>
                <a:lnTo>
                  <a:pt x="3441147" y="918809"/>
                </a:lnTo>
                <a:lnTo>
                  <a:pt x="3462215" y="944560"/>
                </a:lnTo>
                <a:lnTo>
                  <a:pt x="3485624" y="971480"/>
                </a:lnTo>
                <a:lnTo>
                  <a:pt x="3512545" y="994889"/>
                </a:lnTo>
                <a:lnTo>
                  <a:pt x="3540636" y="1017128"/>
                </a:lnTo>
                <a:lnTo>
                  <a:pt x="3571068" y="1039367"/>
                </a:lnTo>
                <a:lnTo>
                  <a:pt x="3600329" y="1061605"/>
                </a:lnTo>
                <a:lnTo>
                  <a:pt x="3628420" y="1083844"/>
                </a:lnTo>
                <a:lnTo>
                  <a:pt x="3655341" y="1108424"/>
                </a:lnTo>
                <a:lnTo>
                  <a:pt x="3678750" y="1133003"/>
                </a:lnTo>
                <a:lnTo>
                  <a:pt x="3698648" y="1161094"/>
                </a:lnTo>
                <a:lnTo>
                  <a:pt x="3713864" y="1190356"/>
                </a:lnTo>
                <a:lnTo>
                  <a:pt x="3724398" y="1225469"/>
                </a:lnTo>
                <a:lnTo>
                  <a:pt x="3729080" y="1261754"/>
                </a:lnTo>
                <a:lnTo>
                  <a:pt x="3730250" y="1299208"/>
                </a:lnTo>
                <a:lnTo>
                  <a:pt x="3726739" y="1339004"/>
                </a:lnTo>
                <a:lnTo>
                  <a:pt x="3722057" y="1378799"/>
                </a:lnTo>
                <a:lnTo>
                  <a:pt x="3716205" y="1418595"/>
                </a:lnTo>
                <a:lnTo>
                  <a:pt x="3711523" y="1458391"/>
                </a:lnTo>
                <a:lnTo>
                  <a:pt x="3709182" y="1498186"/>
                </a:lnTo>
                <a:lnTo>
                  <a:pt x="3709182" y="1536811"/>
                </a:lnTo>
                <a:lnTo>
                  <a:pt x="3713864" y="1573096"/>
                </a:lnTo>
                <a:lnTo>
                  <a:pt x="3723228" y="1609380"/>
                </a:lnTo>
                <a:lnTo>
                  <a:pt x="3737273" y="1643323"/>
                </a:lnTo>
                <a:lnTo>
                  <a:pt x="3756000" y="1678437"/>
                </a:lnTo>
                <a:lnTo>
                  <a:pt x="3774728" y="1713550"/>
                </a:lnTo>
                <a:lnTo>
                  <a:pt x="3795796" y="1748664"/>
                </a:lnTo>
                <a:lnTo>
                  <a:pt x="3815694" y="1782608"/>
                </a:lnTo>
                <a:lnTo>
                  <a:pt x="3833250" y="1818892"/>
                </a:lnTo>
                <a:lnTo>
                  <a:pt x="3847296" y="1854005"/>
                </a:lnTo>
                <a:lnTo>
                  <a:pt x="3856660" y="1890290"/>
                </a:lnTo>
                <a:lnTo>
                  <a:pt x="3860171" y="1927744"/>
                </a:lnTo>
                <a:lnTo>
                  <a:pt x="3856660" y="1965199"/>
                </a:lnTo>
                <a:lnTo>
                  <a:pt x="3847296" y="2001483"/>
                </a:lnTo>
                <a:lnTo>
                  <a:pt x="3833250" y="2036597"/>
                </a:lnTo>
                <a:lnTo>
                  <a:pt x="3815694" y="2072881"/>
                </a:lnTo>
                <a:lnTo>
                  <a:pt x="3795796" y="2106824"/>
                </a:lnTo>
                <a:lnTo>
                  <a:pt x="3774728" y="2141938"/>
                </a:lnTo>
                <a:lnTo>
                  <a:pt x="3756000" y="2177052"/>
                </a:lnTo>
                <a:lnTo>
                  <a:pt x="3737273" y="2212166"/>
                </a:lnTo>
                <a:lnTo>
                  <a:pt x="3723228" y="2246109"/>
                </a:lnTo>
                <a:lnTo>
                  <a:pt x="3713864" y="2282393"/>
                </a:lnTo>
                <a:lnTo>
                  <a:pt x="3709182" y="2318677"/>
                </a:lnTo>
                <a:lnTo>
                  <a:pt x="3709182" y="2357302"/>
                </a:lnTo>
                <a:lnTo>
                  <a:pt x="3711523" y="2397098"/>
                </a:lnTo>
                <a:lnTo>
                  <a:pt x="3716205" y="2436894"/>
                </a:lnTo>
                <a:lnTo>
                  <a:pt x="3722057" y="2476689"/>
                </a:lnTo>
                <a:lnTo>
                  <a:pt x="3726739" y="2516485"/>
                </a:lnTo>
                <a:lnTo>
                  <a:pt x="3730250" y="2556280"/>
                </a:lnTo>
                <a:lnTo>
                  <a:pt x="3729080" y="2593735"/>
                </a:lnTo>
                <a:lnTo>
                  <a:pt x="3724398" y="2630019"/>
                </a:lnTo>
                <a:lnTo>
                  <a:pt x="3713864" y="2665133"/>
                </a:lnTo>
                <a:lnTo>
                  <a:pt x="3698648" y="2694394"/>
                </a:lnTo>
                <a:lnTo>
                  <a:pt x="3678750" y="2722485"/>
                </a:lnTo>
                <a:lnTo>
                  <a:pt x="3655341" y="2747065"/>
                </a:lnTo>
                <a:lnTo>
                  <a:pt x="3628420" y="2771645"/>
                </a:lnTo>
                <a:lnTo>
                  <a:pt x="3600329" y="2793883"/>
                </a:lnTo>
                <a:lnTo>
                  <a:pt x="3571068" y="2816122"/>
                </a:lnTo>
                <a:lnTo>
                  <a:pt x="3540636" y="2838361"/>
                </a:lnTo>
                <a:lnTo>
                  <a:pt x="3512545" y="2860599"/>
                </a:lnTo>
                <a:lnTo>
                  <a:pt x="3485624" y="2884009"/>
                </a:lnTo>
                <a:lnTo>
                  <a:pt x="3462215" y="2910929"/>
                </a:lnTo>
                <a:lnTo>
                  <a:pt x="3441147" y="2936679"/>
                </a:lnTo>
                <a:lnTo>
                  <a:pt x="3424760" y="2965941"/>
                </a:lnTo>
                <a:lnTo>
                  <a:pt x="3410715" y="2997543"/>
                </a:lnTo>
                <a:lnTo>
                  <a:pt x="3399010" y="3031486"/>
                </a:lnTo>
                <a:lnTo>
                  <a:pt x="3388476" y="3066600"/>
                </a:lnTo>
                <a:lnTo>
                  <a:pt x="3379113" y="3101714"/>
                </a:lnTo>
                <a:lnTo>
                  <a:pt x="3369749" y="3137998"/>
                </a:lnTo>
                <a:lnTo>
                  <a:pt x="3359215" y="3171941"/>
                </a:lnTo>
                <a:lnTo>
                  <a:pt x="3347510" y="3205885"/>
                </a:lnTo>
                <a:lnTo>
                  <a:pt x="3333465" y="3237487"/>
                </a:lnTo>
                <a:lnTo>
                  <a:pt x="3315908" y="3265578"/>
                </a:lnTo>
                <a:lnTo>
                  <a:pt x="3294840" y="3291328"/>
                </a:lnTo>
                <a:lnTo>
                  <a:pt x="3269090" y="3312396"/>
                </a:lnTo>
                <a:lnTo>
                  <a:pt x="3240999" y="3329953"/>
                </a:lnTo>
                <a:lnTo>
                  <a:pt x="3209396" y="3343999"/>
                </a:lnTo>
                <a:lnTo>
                  <a:pt x="3175453" y="3355703"/>
                </a:lnTo>
                <a:lnTo>
                  <a:pt x="3141510" y="3366237"/>
                </a:lnTo>
                <a:lnTo>
                  <a:pt x="3105226" y="3375601"/>
                </a:lnTo>
                <a:lnTo>
                  <a:pt x="3070112" y="3384965"/>
                </a:lnTo>
                <a:lnTo>
                  <a:pt x="3034998" y="3395499"/>
                </a:lnTo>
                <a:lnTo>
                  <a:pt x="3001055" y="3407203"/>
                </a:lnTo>
                <a:lnTo>
                  <a:pt x="2969452" y="3421249"/>
                </a:lnTo>
                <a:lnTo>
                  <a:pt x="2940191" y="3437635"/>
                </a:lnTo>
                <a:lnTo>
                  <a:pt x="2914441" y="3458704"/>
                </a:lnTo>
                <a:lnTo>
                  <a:pt x="2887520" y="3482113"/>
                </a:lnTo>
                <a:lnTo>
                  <a:pt x="2864111" y="3509033"/>
                </a:lnTo>
                <a:lnTo>
                  <a:pt x="2841872" y="3537124"/>
                </a:lnTo>
                <a:lnTo>
                  <a:pt x="2819634" y="3566386"/>
                </a:lnTo>
                <a:lnTo>
                  <a:pt x="2797395" y="3595647"/>
                </a:lnTo>
                <a:lnTo>
                  <a:pt x="2775156" y="3623738"/>
                </a:lnTo>
                <a:lnTo>
                  <a:pt x="2750577" y="3650659"/>
                </a:lnTo>
                <a:lnTo>
                  <a:pt x="2725997" y="3674068"/>
                </a:lnTo>
                <a:lnTo>
                  <a:pt x="2697906" y="3693966"/>
                </a:lnTo>
                <a:lnTo>
                  <a:pt x="2668644" y="3709182"/>
                </a:lnTo>
                <a:lnTo>
                  <a:pt x="2633531" y="3719716"/>
                </a:lnTo>
                <a:lnTo>
                  <a:pt x="2597247" y="3724398"/>
                </a:lnTo>
                <a:lnTo>
                  <a:pt x="2559792" y="3725568"/>
                </a:lnTo>
                <a:lnTo>
                  <a:pt x="2519996" y="3722057"/>
                </a:lnTo>
                <a:lnTo>
                  <a:pt x="2480201" y="3717375"/>
                </a:lnTo>
                <a:lnTo>
                  <a:pt x="2440405" y="3711523"/>
                </a:lnTo>
                <a:lnTo>
                  <a:pt x="2400610" y="3706841"/>
                </a:lnTo>
                <a:lnTo>
                  <a:pt x="2360814" y="3704500"/>
                </a:lnTo>
                <a:lnTo>
                  <a:pt x="2322189" y="3704500"/>
                </a:lnTo>
                <a:lnTo>
                  <a:pt x="2285905" y="3709182"/>
                </a:lnTo>
                <a:lnTo>
                  <a:pt x="2248450" y="3718545"/>
                </a:lnTo>
                <a:lnTo>
                  <a:pt x="2214507" y="3732591"/>
                </a:lnTo>
                <a:lnTo>
                  <a:pt x="2179393" y="3751318"/>
                </a:lnTo>
                <a:lnTo>
                  <a:pt x="2144279" y="3770045"/>
                </a:lnTo>
                <a:lnTo>
                  <a:pt x="2109166" y="3791114"/>
                </a:lnTo>
                <a:lnTo>
                  <a:pt x="2075222" y="3811011"/>
                </a:lnTo>
                <a:lnTo>
                  <a:pt x="2038938" y="3828568"/>
                </a:lnTo>
                <a:lnTo>
                  <a:pt x="2003824" y="3842614"/>
                </a:lnTo>
                <a:lnTo>
                  <a:pt x="1967540" y="3851978"/>
                </a:lnTo>
                <a:lnTo>
                  <a:pt x="1930086" y="3855489"/>
                </a:lnTo>
                <a:lnTo>
                  <a:pt x="1892631" y="3851978"/>
                </a:lnTo>
                <a:lnTo>
                  <a:pt x="1856347" y="3842614"/>
                </a:lnTo>
                <a:lnTo>
                  <a:pt x="1821233" y="3828568"/>
                </a:lnTo>
                <a:lnTo>
                  <a:pt x="1784949" y="3811011"/>
                </a:lnTo>
                <a:lnTo>
                  <a:pt x="1751005" y="3791114"/>
                </a:lnTo>
                <a:lnTo>
                  <a:pt x="1715892" y="3770045"/>
                </a:lnTo>
                <a:lnTo>
                  <a:pt x="1680778" y="3751318"/>
                </a:lnTo>
                <a:lnTo>
                  <a:pt x="1645664" y="3732591"/>
                </a:lnTo>
                <a:lnTo>
                  <a:pt x="1610550" y="3718545"/>
                </a:lnTo>
                <a:lnTo>
                  <a:pt x="1574266" y="3709182"/>
                </a:lnTo>
                <a:lnTo>
                  <a:pt x="1537982" y="3704500"/>
                </a:lnTo>
                <a:lnTo>
                  <a:pt x="1499357" y="3704500"/>
                </a:lnTo>
                <a:lnTo>
                  <a:pt x="1459561" y="3706841"/>
                </a:lnTo>
                <a:lnTo>
                  <a:pt x="1419766" y="3711523"/>
                </a:lnTo>
                <a:lnTo>
                  <a:pt x="1379970" y="3717375"/>
                </a:lnTo>
                <a:lnTo>
                  <a:pt x="1340175" y="3722057"/>
                </a:lnTo>
                <a:lnTo>
                  <a:pt x="1300379" y="3725568"/>
                </a:lnTo>
                <a:lnTo>
                  <a:pt x="1262924" y="3724398"/>
                </a:lnTo>
                <a:lnTo>
                  <a:pt x="1226640" y="3719716"/>
                </a:lnTo>
                <a:lnTo>
                  <a:pt x="1191526" y="3709182"/>
                </a:lnTo>
                <a:lnTo>
                  <a:pt x="1162265" y="3693966"/>
                </a:lnTo>
                <a:lnTo>
                  <a:pt x="1134174" y="3674068"/>
                </a:lnTo>
                <a:lnTo>
                  <a:pt x="1109594" y="3650659"/>
                </a:lnTo>
                <a:lnTo>
                  <a:pt x="1085015" y="3623738"/>
                </a:lnTo>
                <a:lnTo>
                  <a:pt x="1062776" y="3595647"/>
                </a:lnTo>
                <a:lnTo>
                  <a:pt x="1040537" y="3566386"/>
                </a:lnTo>
                <a:lnTo>
                  <a:pt x="1018299" y="3537124"/>
                </a:lnTo>
                <a:lnTo>
                  <a:pt x="996060" y="3509033"/>
                </a:lnTo>
                <a:lnTo>
                  <a:pt x="972651" y="3482113"/>
                </a:lnTo>
                <a:lnTo>
                  <a:pt x="945730" y="3458704"/>
                </a:lnTo>
                <a:lnTo>
                  <a:pt x="919980" y="3437635"/>
                </a:lnTo>
                <a:lnTo>
                  <a:pt x="890719" y="3421249"/>
                </a:lnTo>
                <a:lnTo>
                  <a:pt x="859116" y="3407203"/>
                </a:lnTo>
                <a:lnTo>
                  <a:pt x="825173" y="3395499"/>
                </a:lnTo>
                <a:lnTo>
                  <a:pt x="790059" y="3384965"/>
                </a:lnTo>
                <a:lnTo>
                  <a:pt x="754946" y="3375601"/>
                </a:lnTo>
                <a:lnTo>
                  <a:pt x="718662" y="3366237"/>
                </a:lnTo>
                <a:lnTo>
                  <a:pt x="684718" y="3355703"/>
                </a:lnTo>
                <a:lnTo>
                  <a:pt x="650775" y="3343999"/>
                </a:lnTo>
                <a:lnTo>
                  <a:pt x="619173" y="3329953"/>
                </a:lnTo>
                <a:lnTo>
                  <a:pt x="591082" y="3312396"/>
                </a:lnTo>
                <a:lnTo>
                  <a:pt x="565332" y="3291328"/>
                </a:lnTo>
                <a:lnTo>
                  <a:pt x="544263" y="3265578"/>
                </a:lnTo>
                <a:lnTo>
                  <a:pt x="526706" y="3237487"/>
                </a:lnTo>
                <a:lnTo>
                  <a:pt x="512661" y="3205885"/>
                </a:lnTo>
                <a:lnTo>
                  <a:pt x="500956" y="3171941"/>
                </a:lnTo>
                <a:lnTo>
                  <a:pt x="490422" y="3137998"/>
                </a:lnTo>
                <a:lnTo>
                  <a:pt x="481059" y="3101714"/>
                </a:lnTo>
                <a:lnTo>
                  <a:pt x="471695" y="3066600"/>
                </a:lnTo>
                <a:lnTo>
                  <a:pt x="461161" y="3031486"/>
                </a:lnTo>
                <a:lnTo>
                  <a:pt x="449456" y="2997543"/>
                </a:lnTo>
                <a:lnTo>
                  <a:pt x="435411" y="2965941"/>
                </a:lnTo>
                <a:lnTo>
                  <a:pt x="419024" y="2936679"/>
                </a:lnTo>
                <a:lnTo>
                  <a:pt x="397956" y="2910929"/>
                </a:lnTo>
                <a:lnTo>
                  <a:pt x="374547" y="2884009"/>
                </a:lnTo>
                <a:lnTo>
                  <a:pt x="347626" y="2860599"/>
                </a:lnTo>
                <a:lnTo>
                  <a:pt x="318365" y="2838361"/>
                </a:lnTo>
                <a:lnTo>
                  <a:pt x="289103" y="2816122"/>
                </a:lnTo>
                <a:lnTo>
                  <a:pt x="259842" y="2793883"/>
                </a:lnTo>
                <a:lnTo>
                  <a:pt x="231751" y="2771645"/>
                </a:lnTo>
                <a:lnTo>
                  <a:pt x="204830" y="2747065"/>
                </a:lnTo>
                <a:lnTo>
                  <a:pt x="181421" y="2722485"/>
                </a:lnTo>
                <a:lnTo>
                  <a:pt x="161523" y="2694394"/>
                </a:lnTo>
                <a:lnTo>
                  <a:pt x="146308" y="2665133"/>
                </a:lnTo>
                <a:lnTo>
                  <a:pt x="135773" y="2630019"/>
                </a:lnTo>
                <a:lnTo>
                  <a:pt x="131092" y="2593735"/>
                </a:lnTo>
                <a:lnTo>
                  <a:pt x="129921" y="2556280"/>
                </a:lnTo>
                <a:lnTo>
                  <a:pt x="133432" y="2516485"/>
                </a:lnTo>
                <a:lnTo>
                  <a:pt x="138114" y="2476689"/>
                </a:lnTo>
                <a:lnTo>
                  <a:pt x="143967" y="2436894"/>
                </a:lnTo>
                <a:lnTo>
                  <a:pt x="148648" y="2397098"/>
                </a:lnTo>
                <a:lnTo>
                  <a:pt x="150989" y="2357302"/>
                </a:lnTo>
                <a:lnTo>
                  <a:pt x="150989" y="2318677"/>
                </a:lnTo>
                <a:lnTo>
                  <a:pt x="146308" y="2282393"/>
                </a:lnTo>
                <a:lnTo>
                  <a:pt x="136944" y="2246109"/>
                </a:lnTo>
                <a:lnTo>
                  <a:pt x="122898" y="2212166"/>
                </a:lnTo>
                <a:lnTo>
                  <a:pt x="105341" y="2177052"/>
                </a:lnTo>
                <a:lnTo>
                  <a:pt x="85444" y="2141938"/>
                </a:lnTo>
                <a:lnTo>
                  <a:pt x="64375" y="2106824"/>
                </a:lnTo>
                <a:lnTo>
                  <a:pt x="44478" y="2072881"/>
                </a:lnTo>
                <a:lnTo>
                  <a:pt x="26921" y="2036597"/>
                </a:lnTo>
                <a:lnTo>
                  <a:pt x="12875" y="2001483"/>
                </a:lnTo>
                <a:lnTo>
                  <a:pt x="3512" y="1965199"/>
                </a:lnTo>
                <a:lnTo>
                  <a:pt x="0" y="1927744"/>
                </a:lnTo>
                <a:lnTo>
                  <a:pt x="3512" y="1890290"/>
                </a:lnTo>
                <a:lnTo>
                  <a:pt x="12875" y="1854005"/>
                </a:lnTo>
                <a:lnTo>
                  <a:pt x="26921" y="1818892"/>
                </a:lnTo>
                <a:lnTo>
                  <a:pt x="44478" y="1782608"/>
                </a:lnTo>
                <a:lnTo>
                  <a:pt x="64375" y="1748664"/>
                </a:lnTo>
                <a:lnTo>
                  <a:pt x="85444" y="1713550"/>
                </a:lnTo>
                <a:lnTo>
                  <a:pt x="105341" y="1678437"/>
                </a:lnTo>
                <a:lnTo>
                  <a:pt x="122898" y="1643323"/>
                </a:lnTo>
                <a:lnTo>
                  <a:pt x="136944" y="1609380"/>
                </a:lnTo>
                <a:lnTo>
                  <a:pt x="146308" y="1573096"/>
                </a:lnTo>
                <a:lnTo>
                  <a:pt x="150989" y="1536811"/>
                </a:lnTo>
                <a:lnTo>
                  <a:pt x="150989" y="1498186"/>
                </a:lnTo>
                <a:lnTo>
                  <a:pt x="148648" y="1458391"/>
                </a:lnTo>
                <a:lnTo>
                  <a:pt x="143967" y="1418595"/>
                </a:lnTo>
                <a:lnTo>
                  <a:pt x="138114" y="1378799"/>
                </a:lnTo>
                <a:lnTo>
                  <a:pt x="133432" y="1339004"/>
                </a:lnTo>
                <a:lnTo>
                  <a:pt x="129921" y="1299208"/>
                </a:lnTo>
                <a:lnTo>
                  <a:pt x="131092" y="1261754"/>
                </a:lnTo>
                <a:lnTo>
                  <a:pt x="135773" y="1225469"/>
                </a:lnTo>
                <a:lnTo>
                  <a:pt x="146308" y="1190356"/>
                </a:lnTo>
                <a:lnTo>
                  <a:pt x="161523" y="1161094"/>
                </a:lnTo>
                <a:lnTo>
                  <a:pt x="181421" y="1133003"/>
                </a:lnTo>
                <a:lnTo>
                  <a:pt x="204830" y="1108424"/>
                </a:lnTo>
                <a:lnTo>
                  <a:pt x="231751" y="1083844"/>
                </a:lnTo>
                <a:lnTo>
                  <a:pt x="259842" y="1061605"/>
                </a:lnTo>
                <a:lnTo>
                  <a:pt x="289103" y="1039367"/>
                </a:lnTo>
                <a:lnTo>
                  <a:pt x="318365" y="1017128"/>
                </a:lnTo>
                <a:lnTo>
                  <a:pt x="347626" y="994889"/>
                </a:lnTo>
                <a:lnTo>
                  <a:pt x="374547" y="971480"/>
                </a:lnTo>
                <a:lnTo>
                  <a:pt x="397956" y="944560"/>
                </a:lnTo>
                <a:lnTo>
                  <a:pt x="419024" y="918809"/>
                </a:lnTo>
                <a:lnTo>
                  <a:pt x="435411" y="889548"/>
                </a:lnTo>
                <a:lnTo>
                  <a:pt x="449456" y="857946"/>
                </a:lnTo>
                <a:lnTo>
                  <a:pt x="461161" y="824002"/>
                </a:lnTo>
                <a:lnTo>
                  <a:pt x="471695" y="788889"/>
                </a:lnTo>
                <a:lnTo>
                  <a:pt x="481059" y="753775"/>
                </a:lnTo>
                <a:lnTo>
                  <a:pt x="490422" y="717491"/>
                </a:lnTo>
                <a:lnTo>
                  <a:pt x="500956" y="683547"/>
                </a:lnTo>
                <a:lnTo>
                  <a:pt x="512661" y="649604"/>
                </a:lnTo>
                <a:lnTo>
                  <a:pt x="526706" y="618002"/>
                </a:lnTo>
                <a:lnTo>
                  <a:pt x="544263" y="589911"/>
                </a:lnTo>
                <a:lnTo>
                  <a:pt x="565332" y="564161"/>
                </a:lnTo>
                <a:lnTo>
                  <a:pt x="591082" y="543092"/>
                </a:lnTo>
                <a:lnTo>
                  <a:pt x="619173" y="525535"/>
                </a:lnTo>
                <a:lnTo>
                  <a:pt x="650775" y="511490"/>
                </a:lnTo>
                <a:lnTo>
                  <a:pt x="684718" y="499785"/>
                </a:lnTo>
                <a:lnTo>
                  <a:pt x="718662" y="489251"/>
                </a:lnTo>
                <a:lnTo>
                  <a:pt x="754946" y="479888"/>
                </a:lnTo>
                <a:lnTo>
                  <a:pt x="790059" y="470524"/>
                </a:lnTo>
                <a:lnTo>
                  <a:pt x="825173" y="459990"/>
                </a:lnTo>
                <a:lnTo>
                  <a:pt x="859116" y="448285"/>
                </a:lnTo>
                <a:lnTo>
                  <a:pt x="890719" y="434240"/>
                </a:lnTo>
                <a:lnTo>
                  <a:pt x="919980" y="417853"/>
                </a:lnTo>
                <a:lnTo>
                  <a:pt x="945730" y="396785"/>
                </a:lnTo>
                <a:lnTo>
                  <a:pt x="972651" y="373376"/>
                </a:lnTo>
                <a:lnTo>
                  <a:pt x="996060" y="346455"/>
                </a:lnTo>
                <a:lnTo>
                  <a:pt x="1018299" y="318364"/>
                </a:lnTo>
                <a:lnTo>
                  <a:pt x="1040537" y="289103"/>
                </a:lnTo>
                <a:lnTo>
                  <a:pt x="1062776" y="259841"/>
                </a:lnTo>
                <a:lnTo>
                  <a:pt x="1085015" y="231750"/>
                </a:lnTo>
                <a:lnTo>
                  <a:pt x="1109594" y="204830"/>
                </a:lnTo>
                <a:lnTo>
                  <a:pt x="1134174" y="181421"/>
                </a:lnTo>
                <a:lnTo>
                  <a:pt x="1162265" y="161523"/>
                </a:lnTo>
                <a:lnTo>
                  <a:pt x="1191526" y="146307"/>
                </a:lnTo>
                <a:lnTo>
                  <a:pt x="1226640" y="135773"/>
                </a:lnTo>
                <a:lnTo>
                  <a:pt x="1262924" y="131091"/>
                </a:lnTo>
                <a:lnTo>
                  <a:pt x="1300379" y="129921"/>
                </a:lnTo>
                <a:lnTo>
                  <a:pt x="1340175" y="133432"/>
                </a:lnTo>
                <a:lnTo>
                  <a:pt x="1379970" y="138114"/>
                </a:lnTo>
                <a:lnTo>
                  <a:pt x="1419766" y="143966"/>
                </a:lnTo>
                <a:lnTo>
                  <a:pt x="1459561" y="148648"/>
                </a:lnTo>
                <a:lnTo>
                  <a:pt x="1499357" y="150989"/>
                </a:lnTo>
                <a:lnTo>
                  <a:pt x="1537982" y="150989"/>
                </a:lnTo>
                <a:lnTo>
                  <a:pt x="1574266" y="146307"/>
                </a:lnTo>
                <a:lnTo>
                  <a:pt x="1610550" y="136943"/>
                </a:lnTo>
                <a:lnTo>
                  <a:pt x="1645664" y="122898"/>
                </a:lnTo>
                <a:lnTo>
                  <a:pt x="1680778" y="104171"/>
                </a:lnTo>
                <a:lnTo>
                  <a:pt x="1715892" y="85443"/>
                </a:lnTo>
                <a:lnTo>
                  <a:pt x="1751005" y="64375"/>
                </a:lnTo>
                <a:lnTo>
                  <a:pt x="1784949" y="44477"/>
                </a:lnTo>
                <a:lnTo>
                  <a:pt x="1821233" y="26920"/>
                </a:lnTo>
                <a:lnTo>
                  <a:pt x="1856347" y="12875"/>
                </a:lnTo>
                <a:lnTo>
                  <a:pt x="1892631" y="3511"/>
                </a:lnTo>
                <a:close/>
              </a:path>
            </a:pathLst>
          </a:cu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7524AD8-7B90-E841-1164-01A44282B6BA}"/>
              </a:ext>
            </a:extLst>
          </p:cNvPr>
          <p:cNvSpPr txBox="1"/>
          <p:nvPr/>
        </p:nvSpPr>
        <p:spPr>
          <a:xfrm>
            <a:off x="5076056" y="5157192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*Recommandation aux parents : examen de la vue avant la rentrée*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sz="3600" b="1" dirty="0">
                <a:latin typeface="Genie_Plein2Regular" panose="02000500000000000000" pitchFamily="2" charset="77"/>
              </a:rPr>
              <a:t>Absences et vacances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938758" y="1124744"/>
            <a:ext cx="7748042" cy="51998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CA" sz="2800" u="sng" dirty="0">
                <a:solidFill>
                  <a:schemeClr val="tx1"/>
                </a:solidFill>
                <a:latin typeface="Avenir Book" panose="02000503020000020003" pitchFamily="2" charset="0"/>
              </a:rPr>
              <a:t>Privilégier les rendez-vous </a:t>
            </a:r>
          </a:p>
          <a:p>
            <a:r>
              <a:rPr lang="fr-CA" sz="2800" dirty="0">
                <a:solidFill>
                  <a:schemeClr val="tx1"/>
                </a:solidFill>
                <a:latin typeface="Avenir Book" panose="02000503020000020003" pitchFamily="2" charset="0"/>
              </a:rPr>
              <a:t>en fin de journée </a:t>
            </a:r>
          </a:p>
          <a:p>
            <a:r>
              <a:rPr lang="fr-CA" sz="2800" dirty="0">
                <a:solidFill>
                  <a:schemeClr val="tx1"/>
                </a:solidFill>
                <a:latin typeface="Avenir Book" panose="02000503020000020003" pitchFamily="2" charset="0"/>
              </a:rPr>
              <a:t>lors des journées pédagogiques</a:t>
            </a:r>
          </a:p>
          <a:p>
            <a:pPr>
              <a:buNone/>
            </a:pPr>
            <a:r>
              <a:rPr lang="fr-CA" sz="2800" u="sng" dirty="0">
                <a:solidFill>
                  <a:schemeClr val="tx1"/>
                </a:solidFill>
                <a:latin typeface="Avenir Book" panose="02000503020000020003" pitchFamily="2" charset="0"/>
              </a:rPr>
              <a:t>Privilégier les vacances </a:t>
            </a:r>
          </a:p>
          <a:p>
            <a:r>
              <a:rPr lang="fr-CA" sz="2800" dirty="0">
                <a:solidFill>
                  <a:schemeClr val="tx1"/>
                </a:solidFill>
                <a:latin typeface="Avenir Book" panose="02000503020000020003" pitchFamily="2" charset="0"/>
              </a:rPr>
              <a:t>lors des congés d’école</a:t>
            </a:r>
          </a:p>
          <a:p>
            <a:r>
              <a:rPr lang="fr-CA" sz="2800" dirty="0">
                <a:solidFill>
                  <a:schemeClr val="tx1"/>
                </a:solidFill>
                <a:latin typeface="Avenir Book" panose="02000503020000020003" pitchFamily="2" charset="0"/>
              </a:rPr>
              <a:t>lors des journées pédagogiques</a:t>
            </a:r>
          </a:p>
          <a:p>
            <a:pPr marL="0" indent="0">
              <a:buNone/>
            </a:pPr>
            <a:r>
              <a:rPr lang="fr-CA" sz="2800" dirty="0">
                <a:solidFill>
                  <a:schemeClr val="tx1"/>
                </a:solidFill>
                <a:latin typeface="Avenir Book" panose="02000503020000020003" pitchFamily="2" charset="0"/>
              </a:rPr>
              <a:t>* Travaux non fournis par l’enseignant lors de famille. </a:t>
            </a:r>
          </a:p>
          <a:p>
            <a:pPr marL="0" indent="0">
              <a:buNone/>
            </a:pPr>
            <a:r>
              <a:rPr lang="fr-CA" sz="2800" dirty="0">
                <a:solidFill>
                  <a:schemeClr val="tx1"/>
                </a:solidFill>
                <a:latin typeface="Avenir Book" panose="02000503020000020003" pitchFamily="2" charset="0"/>
              </a:rPr>
              <a:t>La mise à jour de vos coordonnées, auprès de la secrétaire, est importante.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47AFB5-4FB2-134F-9DA6-D4C14C8B92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271" y="980248"/>
            <a:ext cx="2560340" cy="327325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nd groupe de parachutistes en vol">
            <a:extLst>
              <a:ext uri="{FF2B5EF4-FFF2-40B4-BE49-F238E27FC236}">
                <a16:creationId xmlns:a16="http://schemas.microsoft.com/office/drawing/2014/main" id="{F96FB2F1-1E2D-B081-D551-09B6EE9918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</a:blip>
          <a:srcRect l="6099" r="5321"/>
          <a:stretch/>
        </p:blipFill>
        <p:spPr>
          <a:xfrm>
            <a:off x="20" y="-1"/>
            <a:ext cx="9143980" cy="686469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AE49B24-EAF6-4B2D-8CF6-26AC91DDA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89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3644" y="382385"/>
            <a:ext cx="7984820" cy="1492132"/>
          </a:xfrm>
        </p:spPr>
        <p:txBody>
          <a:bodyPr>
            <a:normAutofit/>
          </a:bodyPr>
          <a:lstStyle/>
          <a:p>
            <a:r>
              <a:rPr lang="fr-CA" dirty="0">
                <a:solidFill>
                  <a:schemeClr val="bg2"/>
                </a:solidFill>
                <a:latin typeface="Genie_Plein2Regular" panose="02000500000000000000" pitchFamily="2" charset="77"/>
              </a:rPr>
              <a:t>Avant la rentrée à l’école</a:t>
            </a:r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DA25C119-6B44-45CF-B78A-26DD635C2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63644" y="1874517"/>
            <a:ext cx="7984820" cy="4650827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fr-CA" sz="2400" dirty="0">
                <a:solidFill>
                  <a:schemeClr val="tx2"/>
                </a:solidFill>
                <a:latin typeface="Avenir Book" panose="02000503020000020003" pitchFamily="2" charset="0"/>
              </a:rPr>
              <a:t>Autonomie à la toilette</a:t>
            </a:r>
          </a:p>
          <a:p>
            <a:pPr>
              <a:lnSpc>
                <a:spcPct val="100000"/>
              </a:lnSpc>
            </a:pPr>
            <a:r>
              <a:rPr lang="fr-CA" sz="2400" dirty="0">
                <a:solidFill>
                  <a:schemeClr val="tx2"/>
                </a:solidFill>
                <a:latin typeface="Avenir Book" panose="02000503020000020003" pitchFamily="2" charset="0"/>
              </a:rPr>
              <a:t>Habillage, mettre les souliers du bon pied, se moucher, se laver les mains de façon autonome</a:t>
            </a:r>
          </a:p>
          <a:p>
            <a:pPr>
              <a:lnSpc>
                <a:spcPct val="100000"/>
              </a:lnSpc>
            </a:pPr>
            <a:r>
              <a:rPr lang="fr-CA" sz="2400" dirty="0">
                <a:solidFill>
                  <a:schemeClr val="tx2"/>
                </a:solidFill>
                <a:latin typeface="Avenir Book" panose="02000503020000020003" pitchFamily="2" charset="0"/>
              </a:rPr>
              <a:t>Lire à son enfant (langue maternelle)</a:t>
            </a:r>
          </a:p>
          <a:p>
            <a:pPr>
              <a:lnSpc>
                <a:spcPct val="100000"/>
              </a:lnSpc>
            </a:pPr>
            <a:r>
              <a:rPr lang="fr-CA" sz="2400" dirty="0">
                <a:solidFill>
                  <a:schemeClr val="tx2"/>
                </a:solidFill>
                <a:latin typeface="Avenir Book" panose="02000503020000020003" pitchFamily="2" charset="0"/>
              </a:rPr>
              <a:t>Faire partager, demander d’attendre son tour, trouver des moyens pour régler les conflits</a:t>
            </a:r>
          </a:p>
          <a:p>
            <a:pPr>
              <a:lnSpc>
                <a:spcPct val="100000"/>
              </a:lnSpc>
            </a:pPr>
            <a:r>
              <a:rPr lang="fr-CA" sz="2400" dirty="0">
                <a:solidFill>
                  <a:schemeClr val="tx2"/>
                </a:solidFill>
                <a:latin typeface="Avenir Book" panose="02000503020000020003" pitchFamily="2" charset="0"/>
              </a:rPr>
              <a:t>Être en contact avec d’autres enfants (parc, activités sportives…)</a:t>
            </a:r>
          </a:p>
          <a:p>
            <a:pPr>
              <a:lnSpc>
                <a:spcPct val="100000"/>
              </a:lnSpc>
            </a:pPr>
            <a:r>
              <a:rPr lang="fr-CA" sz="2400" dirty="0">
                <a:solidFill>
                  <a:schemeClr val="tx2"/>
                </a:solidFill>
                <a:latin typeface="Avenir Book" panose="02000503020000020003" pitchFamily="2" charset="0"/>
              </a:rPr>
              <a:t>Instaurer des routines à la maison</a:t>
            </a:r>
          </a:p>
          <a:p>
            <a:pPr>
              <a:lnSpc>
                <a:spcPct val="100000"/>
              </a:lnSpc>
            </a:pPr>
            <a:r>
              <a:rPr lang="fr-CA" sz="2400" dirty="0">
                <a:solidFill>
                  <a:schemeClr val="tx2"/>
                </a:solidFill>
                <a:latin typeface="Avenir Book" panose="02000503020000020003" pitchFamily="2" charset="0"/>
              </a:rPr>
              <a:t>Utiliser les différents objets scolaires (crayons, ciseaux, colle...)</a:t>
            </a:r>
          </a:p>
          <a:p>
            <a:pPr>
              <a:lnSpc>
                <a:spcPct val="100000"/>
              </a:lnSpc>
            </a:pPr>
            <a:r>
              <a:rPr lang="fr-CA" sz="2400" dirty="0">
                <a:solidFill>
                  <a:schemeClr val="tx2"/>
                </a:solidFill>
                <a:latin typeface="Avenir Book" panose="02000503020000020003" pitchFamily="2" charset="0"/>
              </a:rPr>
              <a:t>Bouger, courir, grimper, attraper et lancer le ballon</a:t>
            </a:r>
          </a:p>
          <a:p>
            <a:pPr>
              <a:lnSpc>
                <a:spcPct val="100000"/>
              </a:lnSpc>
            </a:pPr>
            <a:r>
              <a:rPr lang="fr-CA" sz="2400" dirty="0">
                <a:solidFill>
                  <a:schemeClr val="tx2"/>
                </a:solidFill>
                <a:latin typeface="Avenir Book" panose="02000503020000020003" pitchFamily="2" charset="0"/>
              </a:rPr>
              <a:t>Utiliser une boîte à dîner</a:t>
            </a:r>
          </a:p>
          <a:p>
            <a:pPr>
              <a:lnSpc>
                <a:spcPct val="100000"/>
              </a:lnSpc>
            </a:pPr>
            <a:endParaRPr lang="fr-CA" sz="1600" dirty="0">
              <a:solidFill>
                <a:schemeClr val="tx2"/>
              </a:solidFill>
              <a:latin typeface="Avenir Book" panose="02000503020000020003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48F5DF6-D51E-4DB6-8F2E-E2C5EF718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881764" y="-1"/>
            <a:ext cx="49638" cy="6858001"/>
          </a:xfrm>
          <a:prstGeom prst="rect">
            <a:avLst/>
          </a:pr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8833CE-2501-4056-BE4A-82E2304CB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6691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06403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9FFD09A9-7BD2-476F-A541-22272F24B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423AE9-A278-401D-8089-34519DF5A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8445" y="608332"/>
            <a:ext cx="5145411" cy="13208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3500" b="1" spc="200" dirty="0" err="1"/>
              <a:t>Rentrée</a:t>
            </a:r>
            <a:r>
              <a:rPr lang="en-US" sz="3500" b="1" spc="200" dirty="0"/>
              <a:t> </a:t>
            </a:r>
            <a:r>
              <a:rPr lang="en-US" sz="3500" b="1" spc="200" dirty="0" err="1"/>
              <a:t>scolaire</a:t>
            </a:r>
            <a:r>
              <a:rPr lang="en-US" sz="3500" b="1" spc="200" dirty="0"/>
              <a:t> 2025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722733" y="1268760"/>
            <a:ext cx="5145411" cy="5256583"/>
          </a:xfr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defTabSz="914400">
              <a:lnSpc>
                <a:spcPct val="100000"/>
              </a:lnSpc>
            </a:pPr>
            <a:endParaRPr lang="en-US" sz="1000" dirty="0"/>
          </a:p>
          <a:p>
            <a:pPr marL="0" defTabSz="914400">
              <a:lnSpc>
                <a:spcPct val="100000"/>
              </a:lnSpc>
              <a:buNone/>
            </a:pPr>
            <a:r>
              <a:rPr lang="en-US" sz="5100" b="1" dirty="0">
                <a:solidFill>
                  <a:schemeClr val="tx1"/>
                </a:solidFill>
              </a:rPr>
              <a:t>Rencontre de parents avec </a:t>
            </a:r>
            <a:r>
              <a:rPr lang="en-US" sz="5100" b="1" dirty="0" err="1">
                <a:solidFill>
                  <a:schemeClr val="tx1"/>
                </a:solidFill>
              </a:rPr>
              <a:t>l’enseignant.e</a:t>
            </a:r>
            <a:r>
              <a:rPr lang="en-US" sz="5100" b="1" dirty="0">
                <a:solidFill>
                  <a:schemeClr val="tx1"/>
                </a:solidFill>
              </a:rPr>
              <a:t> (</a:t>
            </a:r>
            <a:r>
              <a:rPr lang="en-US" sz="5100" b="1" u="sng" dirty="0">
                <a:solidFill>
                  <a:schemeClr val="tx1"/>
                </a:solidFill>
              </a:rPr>
              <a:t>sans </a:t>
            </a:r>
            <a:r>
              <a:rPr lang="en-US" sz="5100" b="1" u="sng" dirty="0" err="1">
                <a:solidFill>
                  <a:schemeClr val="tx1"/>
                </a:solidFill>
              </a:rPr>
              <a:t>l’enfant</a:t>
            </a:r>
            <a:r>
              <a:rPr lang="en-US" sz="5100" b="1" dirty="0">
                <a:solidFill>
                  <a:schemeClr val="tx1"/>
                </a:solidFill>
              </a:rPr>
              <a:t>)</a:t>
            </a:r>
          </a:p>
          <a:p>
            <a:pPr marL="0" defTabSz="914400">
              <a:lnSpc>
                <a:spcPct val="100000"/>
              </a:lnSpc>
              <a:buNone/>
            </a:pPr>
            <a:r>
              <a:rPr lang="en-US" sz="5100" b="1" dirty="0">
                <a:solidFill>
                  <a:schemeClr val="tx1"/>
                </a:solidFill>
              </a:rPr>
              <a:t>Mardi 26 </a:t>
            </a:r>
            <a:r>
              <a:rPr lang="en-US" sz="5100" b="1" dirty="0" err="1">
                <a:solidFill>
                  <a:schemeClr val="tx1"/>
                </a:solidFill>
              </a:rPr>
              <a:t>août</a:t>
            </a:r>
            <a:r>
              <a:rPr lang="en-US" sz="5100" b="1" dirty="0">
                <a:solidFill>
                  <a:schemeClr val="tx1"/>
                </a:solidFill>
              </a:rPr>
              <a:t> 2025 à 18 h 45</a:t>
            </a:r>
          </a:p>
          <a:p>
            <a:pPr defTabSz="914400">
              <a:lnSpc>
                <a:spcPct val="100000"/>
              </a:lnSpc>
              <a:buNone/>
            </a:pPr>
            <a:endParaRPr lang="en-US" sz="5100" b="1" dirty="0">
              <a:solidFill>
                <a:schemeClr val="tx1"/>
              </a:solidFill>
            </a:endParaRPr>
          </a:p>
          <a:p>
            <a:pPr defTabSz="914400">
              <a:lnSpc>
                <a:spcPct val="100000"/>
              </a:lnSpc>
              <a:buNone/>
            </a:pPr>
            <a:r>
              <a:rPr lang="en-US" sz="5900" dirty="0" err="1">
                <a:solidFill>
                  <a:schemeClr val="tx1"/>
                </a:solidFill>
              </a:rPr>
              <a:t>Vous</a:t>
            </a:r>
            <a:r>
              <a:rPr lang="en-US" sz="5900" dirty="0">
                <a:solidFill>
                  <a:schemeClr val="tx1"/>
                </a:solidFill>
              </a:rPr>
              <a:t> </a:t>
            </a:r>
            <a:r>
              <a:rPr lang="en-US" sz="5900" dirty="0" err="1">
                <a:solidFill>
                  <a:schemeClr val="tx1"/>
                </a:solidFill>
              </a:rPr>
              <a:t>recevrez</a:t>
            </a:r>
            <a:r>
              <a:rPr lang="en-US" sz="5900" dirty="0">
                <a:solidFill>
                  <a:schemeClr val="tx1"/>
                </a:solidFill>
              </a:rPr>
              <a:t> de </a:t>
            </a:r>
            <a:r>
              <a:rPr lang="en-US" sz="5900" dirty="0" err="1">
                <a:solidFill>
                  <a:schemeClr val="tx1"/>
                </a:solidFill>
              </a:rPr>
              <a:t>l’information</a:t>
            </a:r>
            <a:r>
              <a:rPr lang="en-US" sz="5900" dirty="0">
                <a:solidFill>
                  <a:schemeClr val="tx1"/>
                </a:solidFill>
              </a:rPr>
              <a:t> </a:t>
            </a:r>
            <a:r>
              <a:rPr lang="en-US" sz="5900" dirty="0" err="1">
                <a:solidFill>
                  <a:schemeClr val="tx1"/>
                </a:solidFill>
              </a:rPr>
              <a:t>concernant</a:t>
            </a:r>
            <a:r>
              <a:rPr lang="en-US" sz="5900" dirty="0">
                <a:solidFill>
                  <a:schemeClr val="tx1"/>
                </a:solidFill>
              </a:rPr>
              <a:t> : </a:t>
            </a:r>
          </a:p>
          <a:p>
            <a:pPr defTabSz="914400">
              <a:lnSpc>
                <a:spcPct val="100000"/>
              </a:lnSpc>
            </a:pPr>
            <a:r>
              <a:rPr lang="en-US" sz="5900" dirty="0">
                <a:solidFill>
                  <a:schemeClr val="tx1"/>
                </a:solidFill>
              </a:rPr>
              <a:t>le </a:t>
            </a:r>
            <a:r>
              <a:rPr lang="en-US" sz="5900" dirty="0" err="1">
                <a:solidFill>
                  <a:schemeClr val="tx1"/>
                </a:solidFill>
              </a:rPr>
              <a:t>programme</a:t>
            </a:r>
            <a:r>
              <a:rPr lang="en-US" sz="5900" dirty="0">
                <a:solidFill>
                  <a:schemeClr val="tx1"/>
                </a:solidFill>
              </a:rPr>
              <a:t> de formation de </a:t>
            </a:r>
            <a:r>
              <a:rPr lang="en-US" sz="5900" dirty="0" err="1">
                <a:solidFill>
                  <a:schemeClr val="tx1"/>
                </a:solidFill>
              </a:rPr>
              <a:t>l’école</a:t>
            </a:r>
            <a:r>
              <a:rPr lang="en-US" sz="5900" dirty="0">
                <a:solidFill>
                  <a:schemeClr val="tx1"/>
                </a:solidFill>
              </a:rPr>
              <a:t> Québécoise et les bulletins;</a:t>
            </a:r>
          </a:p>
          <a:p>
            <a:pPr defTabSz="914400">
              <a:lnSpc>
                <a:spcPct val="100000"/>
              </a:lnSpc>
            </a:pPr>
            <a:r>
              <a:rPr lang="en-US" sz="5900" dirty="0" err="1">
                <a:solidFill>
                  <a:schemeClr val="tx1"/>
                </a:solidFill>
              </a:rPr>
              <a:t>l’organisation</a:t>
            </a:r>
            <a:r>
              <a:rPr lang="en-US" sz="5900" dirty="0">
                <a:solidFill>
                  <a:schemeClr val="tx1"/>
                </a:solidFill>
              </a:rPr>
              <a:t> de la </a:t>
            </a:r>
            <a:r>
              <a:rPr lang="en-US" sz="5900" dirty="0" err="1">
                <a:solidFill>
                  <a:schemeClr val="tx1"/>
                </a:solidFill>
              </a:rPr>
              <a:t>classe</a:t>
            </a:r>
            <a:r>
              <a:rPr lang="en-US" sz="5900" dirty="0">
                <a:solidFill>
                  <a:schemeClr val="tx1"/>
                </a:solidFill>
              </a:rPr>
              <a:t>;</a:t>
            </a:r>
          </a:p>
          <a:p>
            <a:pPr defTabSz="914400">
              <a:lnSpc>
                <a:spcPct val="100000"/>
              </a:lnSpc>
            </a:pPr>
            <a:r>
              <a:rPr lang="en-US" sz="5900" dirty="0">
                <a:solidFill>
                  <a:schemeClr val="tx1"/>
                </a:solidFill>
              </a:rPr>
              <a:t>la communication parent-</a:t>
            </a:r>
            <a:r>
              <a:rPr lang="en-US" sz="5900" dirty="0" err="1">
                <a:solidFill>
                  <a:schemeClr val="tx1"/>
                </a:solidFill>
              </a:rPr>
              <a:t>enseignant</a:t>
            </a:r>
            <a:r>
              <a:rPr lang="en-US" sz="5900" dirty="0">
                <a:solidFill>
                  <a:schemeClr val="tx1"/>
                </a:solidFill>
              </a:rPr>
              <a:t>(e)</a:t>
            </a:r>
          </a:p>
          <a:p>
            <a:pPr defTabSz="914400">
              <a:lnSpc>
                <a:spcPct val="100000"/>
              </a:lnSpc>
            </a:pPr>
            <a:r>
              <a:rPr lang="en-US" sz="5900" dirty="0">
                <a:solidFill>
                  <a:schemeClr val="tx1"/>
                </a:solidFill>
              </a:rPr>
              <a:t>les </a:t>
            </a:r>
            <a:r>
              <a:rPr lang="en-US" sz="5900" dirty="0" err="1">
                <a:solidFill>
                  <a:schemeClr val="tx1"/>
                </a:solidFill>
              </a:rPr>
              <a:t>activités</a:t>
            </a:r>
            <a:r>
              <a:rPr lang="en-US" sz="5900" dirty="0">
                <a:solidFill>
                  <a:schemeClr val="tx1"/>
                </a:solidFill>
              </a:rPr>
              <a:t> de </a:t>
            </a:r>
            <a:r>
              <a:rPr lang="en-US" sz="5900" dirty="0" err="1">
                <a:solidFill>
                  <a:schemeClr val="tx1"/>
                </a:solidFill>
              </a:rPr>
              <a:t>l’année</a:t>
            </a:r>
            <a:endParaRPr lang="en-US" sz="5900" dirty="0">
              <a:solidFill>
                <a:schemeClr val="tx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231168-00BA-FE43-8663-D6211200D5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6" r="6901" b="-3"/>
          <a:stretch/>
        </p:blipFill>
        <p:spPr>
          <a:xfrm>
            <a:off x="5797682" y="1394852"/>
            <a:ext cx="3098471" cy="4196452"/>
          </a:xfrm>
          <a:custGeom>
            <a:avLst/>
            <a:gdLst/>
            <a:ahLst/>
            <a:cxnLst/>
            <a:rect l="l" t="t" r="r" b="b"/>
            <a:pathLst>
              <a:path w="3860171" h="3855489">
                <a:moveTo>
                  <a:pt x="1930086" y="0"/>
                </a:moveTo>
                <a:lnTo>
                  <a:pt x="1967540" y="3511"/>
                </a:lnTo>
                <a:lnTo>
                  <a:pt x="2003824" y="12875"/>
                </a:lnTo>
                <a:lnTo>
                  <a:pt x="2038938" y="26920"/>
                </a:lnTo>
                <a:lnTo>
                  <a:pt x="2075222" y="44477"/>
                </a:lnTo>
                <a:lnTo>
                  <a:pt x="2109166" y="64375"/>
                </a:lnTo>
                <a:lnTo>
                  <a:pt x="2144279" y="85443"/>
                </a:lnTo>
                <a:lnTo>
                  <a:pt x="2179393" y="104171"/>
                </a:lnTo>
                <a:lnTo>
                  <a:pt x="2214507" y="122898"/>
                </a:lnTo>
                <a:lnTo>
                  <a:pt x="2248450" y="136943"/>
                </a:lnTo>
                <a:lnTo>
                  <a:pt x="2285905" y="146307"/>
                </a:lnTo>
                <a:lnTo>
                  <a:pt x="2322189" y="150989"/>
                </a:lnTo>
                <a:lnTo>
                  <a:pt x="2360814" y="150989"/>
                </a:lnTo>
                <a:lnTo>
                  <a:pt x="2400610" y="148648"/>
                </a:lnTo>
                <a:lnTo>
                  <a:pt x="2440405" y="143966"/>
                </a:lnTo>
                <a:lnTo>
                  <a:pt x="2480201" y="138114"/>
                </a:lnTo>
                <a:lnTo>
                  <a:pt x="2519996" y="133432"/>
                </a:lnTo>
                <a:lnTo>
                  <a:pt x="2559792" y="129921"/>
                </a:lnTo>
                <a:lnTo>
                  <a:pt x="2597247" y="131091"/>
                </a:lnTo>
                <a:lnTo>
                  <a:pt x="2633531" y="135773"/>
                </a:lnTo>
                <a:lnTo>
                  <a:pt x="2668644" y="146307"/>
                </a:lnTo>
                <a:lnTo>
                  <a:pt x="2697906" y="161523"/>
                </a:lnTo>
                <a:lnTo>
                  <a:pt x="2725997" y="181421"/>
                </a:lnTo>
                <a:lnTo>
                  <a:pt x="2750577" y="204830"/>
                </a:lnTo>
                <a:lnTo>
                  <a:pt x="2775156" y="231750"/>
                </a:lnTo>
                <a:lnTo>
                  <a:pt x="2797395" y="259841"/>
                </a:lnTo>
                <a:lnTo>
                  <a:pt x="2819634" y="289103"/>
                </a:lnTo>
                <a:lnTo>
                  <a:pt x="2841872" y="318364"/>
                </a:lnTo>
                <a:lnTo>
                  <a:pt x="2864111" y="346455"/>
                </a:lnTo>
                <a:lnTo>
                  <a:pt x="2887520" y="373376"/>
                </a:lnTo>
                <a:lnTo>
                  <a:pt x="2914441" y="396785"/>
                </a:lnTo>
                <a:lnTo>
                  <a:pt x="2940191" y="417853"/>
                </a:lnTo>
                <a:lnTo>
                  <a:pt x="2969452" y="434240"/>
                </a:lnTo>
                <a:lnTo>
                  <a:pt x="3001055" y="448285"/>
                </a:lnTo>
                <a:lnTo>
                  <a:pt x="3034998" y="459990"/>
                </a:lnTo>
                <a:lnTo>
                  <a:pt x="3070112" y="470524"/>
                </a:lnTo>
                <a:lnTo>
                  <a:pt x="3105226" y="479888"/>
                </a:lnTo>
                <a:lnTo>
                  <a:pt x="3141510" y="489251"/>
                </a:lnTo>
                <a:lnTo>
                  <a:pt x="3175453" y="499785"/>
                </a:lnTo>
                <a:lnTo>
                  <a:pt x="3209396" y="511490"/>
                </a:lnTo>
                <a:lnTo>
                  <a:pt x="3240999" y="525535"/>
                </a:lnTo>
                <a:lnTo>
                  <a:pt x="3269090" y="543092"/>
                </a:lnTo>
                <a:lnTo>
                  <a:pt x="3294840" y="564161"/>
                </a:lnTo>
                <a:lnTo>
                  <a:pt x="3315908" y="589911"/>
                </a:lnTo>
                <a:lnTo>
                  <a:pt x="3333465" y="618002"/>
                </a:lnTo>
                <a:lnTo>
                  <a:pt x="3347510" y="649604"/>
                </a:lnTo>
                <a:lnTo>
                  <a:pt x="3359215" y="683547"/>
                </a:lnTo>
                <a:lnTo>
                  <a:pt x="3369749" y="717491"/>
                </a:lnTo>
                <a:lnTo>
                  <a:pt x="3379113" y="753775"/>
                </a:lnTo>
                <a:lnTo>
                  <a:pt x="3388476" y="788889"/>
                </a:lnTo>
                <a:lnTo>
                  <a:pt x="3399010" y="824002"/>
                </a:lnTo>
                <a:lnTo>
                  <a:pt x="3410715" y="857946"/>
                </a:lnTo>
                <a:lnTo>
                  <a:pt x="3424760" y="889548"/>
                </a:lnTo>
                <a:lnTo>
                  <a:pt x="3441147" y="918809"/>
                </a:lnTo>
                <a:lnTo>
                  <a:pt x="3462215" y="944560"/>
                </a:lnTo>
                <a:lnTo>
                  <a:pt x="3485624" y="971480"/>
                </a:lnTo>
                <a:lnTo>
                  <a:pt x="3512545" y="994889"/>
                </a:lnTo>
                <a:lnTo>
                  <a:pt x="3540636" y="1017128"/>
                </a:lnTo>
                <a:lnTo>
                  <a:pt x="3571068" y="1039367"/>
                </a:lnTo>
                <a:lnTo>
                  <a:pt x="3600329" y="1061605"/>
                </a:lnTo>
                <a:lnTo>
                  <a:pt x="3628420" y="1083844"/>
                </a:lnTo>
                <a:lnTo>
                  <a:pt x="3655341" y="1108424"/>
                </a:lnTo>
                <a:lnTo>
                  <a:pt x="3678750" y="1133003"/>
                </a:lnTo>
                <a:lnTo>
                  <a:pt x="3698648" y="1161094"/>
                </a:lnTo>
                <a:lnTo>
                  <a:pt x="3713864" y="1190356"/>
                </a:lnTo>
                <a:lnTo>
                  <a:pt x="3724398" y="1225469"/>
                </a:lnTo>
                <a:lnTo>
                  <a:pt x="3729080" y="1261754"/>
                </a:lnTo>
                <a:lnTo>
                  <a:pt x="3730250" y="1299208"/>
                </a:lnTo>
                <a:lnTo>
                  <a:pt x="3726739" y="1339004"/>
                </a:lnTo>
                <a:lnTo>
                  <a:pt x="3722057" y="1378799"/>
                </a:lnTo>
                <a:lnTo>
                  <a:pt x="3716205" y="1418595"/>
                </a:lnTo>
                <a:lnTo>
                  <a:pt x="3711523" y="1458391"/>
                </a:lnTo>
                <a:lnTo>
                  <a:pt x="3709182" y="1498186"/>
                </a:lnTo>
                <a:lnTo>
                  <a:pt x="3709182" y="1536811"/>
                </a:lnTo>
                <a:lnTo>
                  <a:pt x="3713864" y="1573096"/>
                </a:lnTo>
                <a:lnTo>
                  <a:pt x="3723228" y="1609380"/>
                </a:lnTo>
                <a:lnTo>
                  <a:pt x="3737273" y="1643323"/>
                </a:lnTo>
                <a:lnTo>
                  <a:pt x="3756000" y="1678437"/>
                </a:lnTo>
                <a:lnTo>
                  <a:pt x="3774728" y="1713550"/>
                </a:lnTo>
                <a:lnTo>
                  <a:pt x="3795796" y="1748664"/>
                </a:lnTo>
                <a:lnTo>
                  <a:pt x="3815694" y="1782608"/>
                </a:lnTo>
                <a:lnTo>
                  <a:pt x="3833250" y="1818892"/>
                </a:lnTo>
                <a:lnTo>
                  <a:pt x="3847296" y="1854005"/>
                </a:lnTo>
                <a:lnTo>
                  <a:pt x="3856660" y="1890290"/>
                </a:lnTo>
                <a:lnTo>
                  <a:pt x="3860171" y="1927744"/>
                </a:lnTo>
                <a:lnTo>
                  <a:pt x="3856660" y="1965199"/>
                </a:lnTo>
                <a:lnTo>
                  <a:pt x="3847296" y="2001483"/>
                </a:lnTo>
                <a:lnTo>
                  <a:pt x="3833250" y="2036597"/>
                </a:lnTo>
                <a:lnTo>
                  <a:pt x="3815694" y="2072881"/>
                </a:lnTo>
                <a:lnTo>
                  <a:pt x="3795796" y="2106824"/>
                </a:lnTo>
                <a:lnTo>
                  <a:pt x="3774728" y="2141938"/>
                </a:lnTo>
                <a:lnTo>
                  <a:pt x="3756000" y="2177052"/>
                </a:lnTo>
                <a:lnTo>
                  <a:pt x="3737273" y="2212166"/>
                </a:lnTo>
                <a:lnTo>
                  <a:pt x="3723228" y="2246109"/>
                </a:lnTo>
                <a:lnTo>
                  <a:pt x="3713864" y="2282393"/>
                </a:lnTo>
                <a:lnTo>
                  <a:pt x="3709182" y="2318677"/>
                </a:lnTo>
                <a:lnTo>
                  <a:pt x="3709182" y="2357302"/>
                </a:lnTo>
                <a:lnTo>
                  <a:pt x="3711523" y="2397098"/>
                </a:lnTo>
                <a:lnTo>
                  <a:pt x="3716205" y="2436894"/>
                </a:lnTo>
                <a:lnTo>
                  <a:pt x="3722057" y="2476689"/>
                </a:lnTo>
                <a:lnTo>
                  <a:pt x="3726739" y="2516485"/>
                </a:lnTo>
                <a:lnTo>
                  <a:pt x="3730250" y="2556280"/>
                </a:lnTo>
                <a:lnTo>
                  <a:pt x="3729080" y="2593735"/>
                </a:lnTo>
                <a:lnTo>
                  <a:pt x="3724398" y="2630019"/>
                </a:lnTo>
                <a:lnTo>
                  <a:pt x="3713864" y="2665133"/>
                </a:lnTo>
                <a:lnTo>
                  <a:pt x="3698648" y="2694394"/>
                </a:lnTo>
                <a:lnTo>
                  <a:pt x="3678750" y="2722485"/>
                </a:lnTo>
                <a:lnTo>
                  <a:pt x="3655341" y="2747065"/>
                </a:lnTo>
                <a:lnTo>
                  <a:pt x="3628420" y="2771645"/>
                </a:lnTo>
                <a:lnTo>
                  <a:pt x="3600329" y="2793883"/>
                </a:lnTo>
                <a:lnTo>
                  <a:pt x="3571068" y="2816122"/>
                </a:lnTo>
                <a:lnTo>
                  <a:pt x="3540636" y="2838361"/>
                </a:lnTo>
                <a:lnTo>
                  <a:pt x="3512545" y="2860599"/>
                </a:lnTo>
                <a:lnTo>
                  <a:pt x="3485624" y="2884009"/>
                </a:lnTo>
                <a:lnTo>
                  <a:pt x="3462215" y="2910929"/>
                </a:lnTo>
                <a:lnTo>
                  <a:pt x="3441147" y="2936679"/>
                </a:lnTo>
                <a:lnTo>
                  <a:pt x="3424760" y="2965941"/>
                </a:lnTo>
                <a:lnTo>
                  <a:pt x="3410715" y="2997543"/>
                </a:lnTo>
                <a:lnTo>
                  <a:pt x="3399010" y="3031486"/>
                </a:lnTo>
                <a:lnTo>
                  <a:pt x="3388476" y="3066600"/>
                </a:lnTo>
                <a:lnTo>
                  <a:pt x="3379113" y="3101714"/>
                </a:lnTo>
                <a:lnTo>
                  <a:pt x="3369749" y="3137998"/>
                </a:lnTo>
                <a:lnTo>
                  <a:pt x="3359215" y="3171941"/>
                </a:lnTo>
                <a:lnTo>
                  <a:pt x="3347510" y="3205885"/>
                </a:lnTo>
                <a:lnTo>
                  <a:pt x="3333465" y="3237487"/>
                </a:lnTo>
                <a:lnTo>
                  <a:pt x="3315908" y="3265578"/>
                </a:lnTo>
                <a:lnTo>
                  <a:pt x="3294840" y="3291328"/>
                </a:lnTo>
                <a:lnTo>
                  <a:pt x="3269090" y="3312396"/>
                </a:lnTo>
                <a:lnTo>
                  <a:pt x="3240999" y="3329953"/>
                </a:lnTo>
                <a:lnTo>
                  <a:pt x="3209396" y="3343999"/>
                </a:lnTo>
                <a:lnTo>
                  <a:pt x="3175453" y="3355703"/>
                </a:lnTo>
                <a:lnTo>
                  <a:pt x="3141510" y="3366237"/>
                </a:lnTo>
                <a:lnTo>
                  <a:pt x="3105226" y="3375601"/>
                </a:lnTo>
                <a:lnTo>
                  <a:pt x="3070112" y="3384965"/>
                </a:lnTo>
                <a:lnTo>
                  <a:pt x="3034998" y="3395499"/>
                </a:lnTo>
                <a:lnTo>
                  <a:pt x="3001055" y="3407203"/>
                </a:lnTo>
                <a:lnTo>
                  <a:pt x="2969452" y="3421249"/>
                </a:lnTo>
                <a:lnTo>
                  <a:pt x="2940191" y="3437635"/>
                </a:lnTo>
                <a:lnTo>
                  <a:pt x="2914441" y="3458704"/>
                </a:lnTo>
                <a:lnTo>
                  <a:pt x="2887520" y="3482113"/>
                </a:lnTo>
                <a:lnTo>
                  <a:pt x="2864111" y="3509033"/>
                </a:lnTo>
                <a:lnTo>
                  <a:pt x="2841872" y="3537124"/>
                </a:lnTo>
                <a:lnTo>
                  <a:pt x="2819634" y="3566386"/>
                </a:lnTo>
                <a:lnTo>
                  <a:pt x="2797395" y="3595647"/>
                </a:lnTo>
                <a:lnTo>
                  <a:pt x="2775156" y="3623738"/>
                </a:lnTo>
                <a:lnTo>
                  <a:pt x="2750577" y="3650659"/>
                </a:lnTo>
                <a:lnTo>
                  <a:pt x="2725997" y="3674068"/>
                </a:lnTo>
                <a:lnTo>
                  <a:pt x="2697906" y="3693966"/>
                </a:lnTo>
                <a:lnTo>
                  <a:pt x="2668644" y="3709182"/>
                </a:lnTo>
                <a:lnTo>
                  <a:pt x="2633531" y="3719716"/>
                </a:lnTo>
                <a:lnTo>
                  <a:pt x="2597247" y="3724398"/>
                </a:lnTo>
                <a:lnTo>
                  <a:pt x="2559792" y="3725568"/>
                </a:lnTo>
                <a:lnTo>
                  <a:pt x="2519996" y="3722057"/>
                </a:lnTo>
                <a:lnTo>
                  <a:pt x="2480201" y="3717375"/>
                </a:lnTo>
                <a:lnTo>
                  <a:pt x="2440405" y="3711523"/>
                </a:lnTo>
                <a:lnTo>
                  <a:pt x="2400610" y="3706841"/>
                </a:lnTo>
                <a:lnTo>
                  <a:pt x="2360814" y="3704500"/>
                </a:lnTo>
                <a:lnTo>
                  <a:pt x="2322189" y="3704500"/>
                </a:lnTo>
                <a:lnTo>
                  <a:pt x="2285905" y="3709182"/>
                </a:lnTo>
                <a:lnTo>
                  <a:pt x="2248450" y="3718545"/>
                </a:lnTo>
                <a:lnTo>
                  <a:pt x="2214507" y="3732591"/>
                </a:lnTo>
                <a:lnTo>
                  <a:pt x="2179393" y="3751318"/>
                </a:lnTo>
                <a:lnTo>
                  <a:pt x="2144279" y="3770045"/>
                </a:lnTo>
                <a:lnTo>
                  <a:pt x="2109166" y="3791114"/>
                </a:lnTo>
                <a:lnTo>
                  <a:pt x="2075222" y="3811011"/>
                </a:lnTo>
                <a:lnTo>
                  <a:pt x="2038938" y="3828568"/>
                </a:lnTo>
                <a:lnTo>
                  <a:pt x="2003824" y="3842614"/>
                </a:lnTo>
                <a:lnTo>
                  <a:pt x="1967540" y="3851978"/>
                </a:lnTo>
                <a:lnTo>
                  <a:pt x="1930086" y="3855489"/>
                </a:lnTo>
                <a:lnTo>
                  <a:pt x="1892631" y="3851978"/>
                </a:lnTo>
                <a:lnTo>
                  <a:pt x="1856347" y="3842614"/>
                </a:lnTo>
                <a:lnTo>
                  <a:pt x="1821233" y="3828568"/>
                </a:lnTo>
                <a:lnTo>
                  <a:pt x="1784949" y="3811011"/>
                </a:lnTo>
                <a:lnTo>
                  <a:pt x="1751005" y="3791114"/>
                </a:lnTo>
                <a:lnTo>
                  <a:pt x="1715892" y="3770045"/>
                </a:lnTo>
                <a:lnTo>
                  <a:pt x="1680778" y="3751318"/>
                </a:lnTo>
                <a:lnTo>
                  <a:pt x="1645664" y="3732591"/>
                </a:lnTo>
                <a:lnTo>
                  <a:pt x="1610550" y="3718545"/>
                </a:lnTo>
                <a:lnTo>
                  <a:pt x="1574266" y="3709182"/>
                </a:lnTo>
                <a:lnTo>
                  <a:pt x="1537982" y="3704500"/>
                </a:lnTo>
                <a:lnTo>
                  <a:pt x="1499357" y="3704500"/>
                </a:lnTo>
                <a:lnTo>
                  <a:pt x="1459561" y="3706841"/>
                </a:lnTo>
                <a:lnTo>
                  <a:pt x="1419766" y="3711523"/>
                </a:lnTo>
                <a:lnTo>
                  <a:pt x="1379970" y="3717375"/>
                </a:lnTo>
                <a:lnTo>
                  <a:pt x="1340175" y="3722057"/>
                </a:lnTo>
                <a:lnTo>
                  <a:pt x="1300379" y="3725568"/>
                </a:lnTo>
                <a:lnTo>
                  <a:pt x="1262924" y="3724398"/>
                </a:lnTo>
                <a:lnTo>
                  <a:pt x="1226640" y="3719716"/>
                </a:lnTo>
                <a:lnTo>
                  <a:pt x="1191526" y="3709182"/>
                </a:lnTo>
                <a:lnTo>
                  <a:pt x="1162265" y="3693966"/>
                </a:lnTo>
                <a:lnTo>
                  <a:pt x="1134174" y="3674068"/>
                </a:lnTo>
                <a:lnTo>
                  <a:pt x="1109594" y="3650659"/>
                </a:lnTo>
                <a:lnTo>
                  <a:pt x="1085015" y="3623738"/>
                </a:lnTo>
                <a:lnTo>
                  <a:pt x="1062776" y="3595647"/>
                </a:lnTo>
                <a:lnTo>
                  <a:pt x="1040537" y="3566386"/>
                </a:lnTo>
                <a:lnTo>
                  <a:pt x="1018299" y="3537124"/>
                </a:lnTo>
                <a:lnTo>
                  <a:pt x="996060" y="3509033"/>
                </a:lnTo>
                <a:lnTo>
                  <a:pt x="972651" y="3482113"/>
                </a:lnTo>
                <a:lnTo>
                  <a:pt x="945730" y="3458704"/>
                </a:lnTo>
                <a:lnTo>
                  <a:pt x="919980" y="3437635"/>
                </a:lnTo>
                <a:lnTo>
                  <a:pt x="890719" y="3421249"/>
                </a:lnTo>
                <a:lnTo>
                  <a:pt x="859116" y="3407203"/>
                </a:lnTo>
                <a:lnTo>
                  <a:pt x="825173" y="3395499"/>
                </a:lnTo>
                <a:lnTo>
                  <a:pt x="790059" y="3384965"/>
                </a:lnTo>
                <a:lnTo>
                  <a:pt x="754946" y="3375601"/>
                </a:lnTo>
                <a:lnTo>
                  <a:pt x="718662" y="3366237"/>
                </a:lnTo>
                <a:lnTo>
                  <a:pt x="684718" y="3355703"/>
                </a:lnTo>
                <a:lnTo>
                  <a:pt x="650775" y="3343999"/>
                </a:lnTo>
                <a:lnTo>
                  <a:pt x="619173" y="3329953"/>
                </a:lnTo>
                <a:lnTo>
                  <a:pt x="591082" y="3312396"/>
                </a:lnTo>
                <a:lnTo>
                  <a:pt x="565332" y="3291328"/>
                </a:lnTo>
                <a:lnTo>
                  <a:pt x="544263" y="3265578"/>
                </a:lnTo>
                <a:lnTo>
                  <a:pt x="526706" y="3237487"/>
                </a:lnTo>
                <a:lnTo>
                  <a:pt x="512661" y="3205885"/>
                </a:lnTo>
                <a:lnTo>
                  <a:pt x="500956" y="3171941"/>
                </a:lnTo>
                <a:lnTo>
                  <a:pt x="490422" y="3137998"/>
                </a:lnTo>
                <a:lnTo>
                  <a:pt x="481059" y="3101714"/>
                </a:lnTo>
                <a:lnTo>
                  <a:pt x="471695" y="3066600"/>
                </a:lnTo>
                <a:lnTo>
                  <a:pt x="461161" y="3031486"/>
                </a:lnTo>
                <a:lnTo>
                  <a:pt x="449456" y="2997543"/>
                </a:lnTo>
                <a:lnTo>
                  <a:pt x="435411" y="2965941"/>
                </a:lnTo>
                <a:lnTo>
                  <a:pt x="419024" y="2936679"/>
                </a:lnTo>
                <a:lnTo>
                  <a:pt x="397956" y="2910929"/>
                </a:lnTo>
                <a:lnTo>
                  <a:pt x="374547" y="2884009"/>
                </a:lnTo>
                <a:lnTo>
                  <a:pt x="347626" y="2860599"/>
                </a:lnTo>
                <a:lnTo>
                  <a:pt x="318365" y="2838361"/>
                </a:lnTo>
                <a:lnTo>
                  <a:pt x="289103" y="2816122"/>
                </a:lnTo>
                <a:lnTo>
                  <a:pt x="259842" y="2793883"/>
                </a:lnTo>
                <a:lnTo>
                  <a:pt x="231751" y="2771645"/>
                </a:lnTo>
                <a:lnTo>
                  <a:pt x="204830" y="2747065"/>
                </a:lnTo>
                <a:lnTo>
                  <a:pt x="181421" y="2722485"/>
                </a:lnTo>
                <a:lnTo>
                  <a:pt x="161523" y="2694394"/>
                </a:lnTo>
                <a:lnTo>
                  <a:pt x="146308" y="2665133"/>
                </a:lnTo>
                <a:lnTo>
                  <a:pt x="135773" y="2630019"/>
                </a:lnTo>
                <a:lnTo>
                  <a:pt x="131092" y="2593735"/>
                </a:lnTo>
                <a:lnTo>
                  <a:pt x="129921" y="2556280"/>
                </a:lnTo>
                <a:lnTo>
                  <a:pt x="133432" y="2516485"/>
                </a:lnTo>
                <a:lnTo>
                  <a:pt x="138114" y="2476689"/>
                </a:lnTo>
                <a:lnTo>
                  <a:pt x="143967" y="2436894"/>
                </a:lnTo>
                <a:lnTo>
                  <a:pt x="148648" y="2397098"/>
                </a:lnTo>
                <a:lnTo>
                  <a:pt x="150989" y="2357302"/>
                </a:lnTo>
                <a:lnTo>
                  <a:pt x="150989" y="2318677"/>
                </a:lnTo>
                <a:lnTo>
                  <a:pt x="146308" y="2282393"/>
                </a:lnTo>
                <a:lnTo>
                  <a:pt x="136944" y="2246109"/>
                </a:lnTo>
                <a:lnTo>
                  <a:pt x="122898" y="2212166"/>
                </a:lnTo>
                <a:lnTo>
                  <a:pt x="105341" y="2177052"/>
                </a:lnTo>
                <a:lnTo>
                  <a:pt x="85444" y="2141938"/>
                </a:lnTo>
                <a:lnTo>
                  <a:pt x="64375" y="2106824"/>
                </a:lnTo>
                <a:lnTo>
                  <a:pt x="44478" y="2072881"/>
                </a:lnTo>
                <a:lnTo>
                  <a:pt x="26921" y="2036597"/>
                </a:lnTo>
                <a:lnTo>
                  <a:pt x="12875" y="2001483"/>
                </a:lnTo>
                <a:lnTo>
                  <a:pt x="3512" y="1965199"/>
                </a:lnTo>
                <a:lnTo>
                  <a:pt x="0" y="1927744"/>
                </a:lnTo>
                <a:lnTo>
                  <a:pt x="3512" y="1890290"/>
                </a:lnTo>
                <a:lnTo>
                  <a:pt x="12875" y="1854005"/>
                </a:lnTo>
                <a:lnTo>
                  <a:pt x="26921" y="1818892"/>
                </a:lnTo>
                <a:lnTo>
                  <a:pt x="44478" y="1782608"/>
                </a:lnTo>
                <a:lnTo>
                  <a:pt x="64375" y="1748664"/>
                </a:lnTo>
                <a:lnTo>
                  <a:pt x="85444" y="1713550"/>
                </a:lnTo>
                <a:lnTo>
                  <a:pt x="105341" y="1678437"/>
                </a:lnTo>
                <a:lnTo>
                  <a:pt x="122898" y="1643323"/>
                </a:lnTo>
                <a:lnTo>
                  <a:pt x="136944" y="1609380"/>
                </a:lnTo>
                <a:lnTo>
                  <a:pt x="146308" y="1573096"/>
                </a:lnTo>
                <a:lnTo>
                  <a:pt x="150989" y="1536811"/>
                </a:lnTo>
                <a:lnTo>
                  <a:pt x="150989" y="1498186"/>
                </a:lnTo>
                <a:lnTo>
                  <a:pt x="148648" y="1458391"/>
                </a:lnTo>
                <a:lnTo>
                  <a:pt x="143967" y="1418595"/>
                </a:lnTo>
                <a:lnTo>
                  <a:pt x="138114" y="1378799"/>
                </a:lnTo>
                <a:lnTo>
                  <a:pt x="133432" y="1339004"/>
                </a:lnTo>
                <a:lnTo>
                  <a:pt x="129921" y="1299208"/>
                </a:lnTo>
                <a:lnTo>
                  <a:pt x="131092" y="1261754"/>
                </a:lnTo>
                <a:lnTo>
                  <a:pt x="135773" y="1225469"/>
                </a:lnTo>
                <a:lnTo>
                  <a:pt x="146308" y="1190356"/>
                </a:lnTo>
                <a:lnTo>
                  <a:pt x="161523" y="1161094"/>
                </a:lnTo>
                <a:lnTo>
                  <a:pt x="181421" y="1133003"/>
                </a:lnTo>
                <a:lnTo>
                  <a:pt x="204830" y="1108424"/>
                </a:lnTo>
                <a:lnTo>
                  <a:pt x="231751" y="1083844"/>
                </a:lnTo>
                <a:lnTo>
                  <a:pt x="259842" y="1061605"/>
                </a:lnTo>
                <a:lnTo>
                  <a:pt x="289103" y="1039367"/>
                </a:lnTo>
                <a:lnTo>
                  <a:pt x="318365" y="1017128"/>
                </a:lnTo>
                <a:lnTo>
                  <a:pt x="347626" y="994889"/>
                </a:lnTo>
                <a:lnTo>
                  <a:pt x="374547" y="971480"/>
                </a:lnTo>
                <a:lnTo>
                  <a:pt x="397956" y="944560"/>
                </a:lnTo>
                <a:lnTo>
                  <a:pt x="419024" y="918809"/>
                </a:lnTo>
                <a:lnTo>
                  <a:pt x="435411" y="889548"/>
                </a:lnTo>
                <a:lnTo>
                  <a:pt x="449456" y="857946"/>
                </a:lnTo>
                <a:lnTo>
                  <a:pt x="461161" y="824002"/>
                </a:lnTo>
                <a:lnTo>
                  <a:pt x="471695" y="788889"/>
                </a:lnTo>
                <a:lnTo>
                  <a:pt x="481059" y="753775"/>
                </a:lnTo>
                <a:lnTo>
                  <a:pt x="490422" y="717491"/>
                </a:lnTo>
                <a:lnTo>
                  <a:pt x="500956" y="683547"/>
                </a:lnTo>
                <a:lnTo>
                  <a:pt x="512661" y="649604"/>
                </a:lnTo>
                <a:lnTo>
                  <a:pt x="526706" y="618002"/>
                </a:lnTo>
                <a:lnTo>
                  <a:pt x="544263" y="589911"/>
                </a:lnTo>
                <a:lnTo>
                  <a:pt x="565332" y="564161"/>
                </a:lnTo>
                <a:lnTo>
                  <a:pt x="591082" y="543092"/>
                </a:lnTo>
                <a:lnTo>
                  <a:pt x="619173" y="525535"/>
                </a:lnTo>
                <a:lnTo>
                  <a:pt x="650775" y="511490"/>
                </a:lnTo>
                <a:lnTo>
                  <a:pt x="684718" y="499785"/>
                </a:lnTo>
                <a:lnTo>
                  <a:pt x="718662" y="489251"/>
                </a:lnTo>
                <a:lnTo>
                  <a:pt x="754946" y="479888"/>
                </a:lnTo>
                <a:lnTo>
                  <a:pt x="790059" y="470524"/>
                </a:lnTo>
                <a:lnTo>
                  <a:pt x="825173" y="459990"/>
                </a:lnTo>
                <a:lnTo>
                  <a:pt x="859116" y="448285"/>
                </a:lnTo>
                <a:lnTo>
                  <a:pt x="890719" y="434240"/>
                </a:lnTo>
                <a:lnTo>
                  <a:pt x="919980" y="417853"/>
                </a:lnTo>
                <a:lnTo>
                  <a:pt x="945730" y="396785"/>
                </a:lnTo>
                <a:lnTo>
                  <a:pt x="972651" y="373376"/>
                </a:lnTo>
                <a:lnTo>
                  <a:pt x="996060" y="346455"/>
                </a:lnTo>
                <a:lnTo>
                  <a:pt x="1018299" y="318364"/>
                </a:lnTo>
                <a:lnTo>
                  <a:pt x="1040537" y="289103"/>
                </a:lnTo>
                <a:lnTo>
                  <a:pt x="1062776" y="259841"/>
                </a:lnTo>
                <a:lnTo>
                  <a:pt x="1085015" y="231750"/>
                </a:lnTo>
                <a:lnTo>
                  <a:pt x="1109594" y="204830"/>
                </a:lnTo>
                <a:lnTo>
                  <a:pt x="1134174" y="181421"/>
                </a:lnTo>
                <a:lnTo>
                  <a:pt x="1162265" y="161523"/>
                </a:lnTo>
                <a:lnTo>
                  <a:pt x="1191526" y="146307"/>
                </a:lnTo>
                <a:lnTo>
                  <a:pt x="1226640" y="135773"/>
                </a:lnTo>
                <a:lnTo>
                  <a:pt x="1262924" y="131091"/>
                </a:lnTo>
                <a:lnTo>
                  <a:pt x="1300379" y="129921"/>
                </a:lnTo>
                <a:lnTo>
                  <a:pt x="1340175" y="133432"/>
                </a:lnTo>
                <a:lnTo>
                  <a:pt x="1379970" y="138114"/>
                </a:lnTo>
                <a:lnTo>
                  <a:pt x="1419766" y="143966"/>
                </a:lnTo>
                <a:lnTo>
                  <a:pt x="1459561" y="148648"/>
                </a:lnTo>
                <a:lnTo>
                  <a:pt x="1499357" y="150989"/>
                </a:lnTo>
                <a:lnTo>
                  <a:pt x="1537982" y="150989"/>
                </a:lnTo>
                <a:lnTo>
                  <a:pt x="1574266" y="146307"/>
                </a:lnTo>
                <a:lnTo>
                  <a:pt x="1610550" y="136943"/>
                </a:lnTo>
                <a:lnTo>
                  <a:pt x="1645664" y="122898"/>
                </a:lnTo>
                <a:lnTo>
                  <a:pt x="1680778" y="104171"/>
                </a:lnTo>
                <a:lnTo>
                  <a:pt x="1715892" y="85443"/>
                </a:lnTo>
                <a:lnTo>
                  <a:pt x="1751005" y="64375"/>
                </a:lnTo>
                <a:lnTo>
                  <a:pt x="1784949" y="44477"/>
                </a:lnTo>
                <a:lnTo>
                  <a:pt x="1821233" y="26920"/>
                </a:lnTo>
                <a:lnTo>
                  <a:pt x="1856347" y="12875"/>
                </a:lnTo>
                <a:lnTo>
                  <a:pt x="1892631" y="3511"/>
                </a:lnTo>
                <a:close/>
              </a:path>
            </a:pathLst>
          </a:cu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6">
            <a:extLst>
              <a:ext uri="{FF2B5EF4-FFF2-40B4-BE49-F238E27FC236}">
                <a16:creationId xmlns:a16="http://schemas.microsoft.com/office/drawing/2014/main" id="{D09F5552-39CF-49BE-9BA3-F2C2E97DD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CDD5D4-DC0E-4B2C-8B6B-FCAA00ECE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B0A7D14-7B67-4022-A8BE-1CCD4A0F1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9D3D0E8-5B95-B157-6970-E10A4422F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128" y="200342"/>
            <a:ext cx="8065343" cy="149213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200" spc="200" dirty="0" err="1"/>
              <a:t>L’entrée</a:t>
            </a:r>
            <a:r>
              <a:rPr lang="en-US" sz="3200" spc="200" dirty="0"/>
              <a:t> progressive, </a:t>
            </a:r>
            <a:br>
              <a:rPr lang="en-US" sz="3200" spc="200" dirty="0"/>
            </a:br>
            <a:r>
              <a:rPr lang="en-US" sz="3200" spc="200" dirty="0"/>
              <a:t>un </a:t>
            </a:r>
            <a:r>
              <a:rPr lang="en-US" sz="3200" spc="200" dirty="0" err="1"/>
              <a:t>moyen</a:t>
            </a:r>
            <a:r>
              <a:rPr lang="en-US" sz="3200" spc="200" dirty="0"/>
              <a:t> à </a:t>
            </a:r>
            <a:r>
              <a:rPr lang="en-US" sz="3200" spc="200" dirty="0" err="1"/>
              <a:t>privilégier</a:t>
            </a:r>
            <a:endParaRPr lang="en-US" sz="3200" spc="200" dirty="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AB09A9E8-BF27-4613-A775-071F08208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3AFE299-6F79-44AF-9A77-2DC2DC1F8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F0DA4CF-1041-D8A1-1C00-4D80BF85C643}"/>
              </a:ext>
            </a:extLst>
          </p:cNvPr>
          <p:cNvSpPr txBox="1"/>
          <p:nvPr/>
        </p:nvSpPr>
        <p:spPr>
          <a:xfrm>
            <a:off x="827584" y="1628800"/>
            <a:ext cx="7848872" cy="4896544"/>
          </a:xfrm>
          <a:prstGeom prst="rect">
            <a:avLst/>
          </a:prstGeom>
        </p:spPr>
        <p:txBody>
          <a:bodyPr vert="horz" rtlCol="0">
            <a:normAutofit fontScale="85000" lnSpcReduction="20000"/>
          </a:bodyPr>
          <a:lstStyle/>
          <a:p>
            <a:pPr defTabSz="352044">
              <a:lnSpc>
                <a:spcPct val="90000"/>
              </a:lnSpc>
              <a:spcBef>
                <a:spcPct val="20000"/>
              </a:spcBef>
            </a:pPr>
            <a:r>
              <a:rPr lang="fr-FR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L’entrée progressive allège les premiers jours </a:t>
            </a:r>
          </a:p>
          <a:p>
            <a:pPr defTabSz="352044">
              <a:lnSpc>
                <a:spcPct val="90000"/>
              </a:lnSpc>
              <a:spcBef>
                <a:spcPct val="20000"/>
              </a:spcBef>
            </a:pPr>
            <a:r>
              <a:rPr lang="fr-FR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d’école pour les enfants en diminuant le temps </a:t>
            </a:r>
          </a:p>
          <a:p>
            <a:pPr defTabSz="352044">
              <a:lnSpc>
                <a:spcPct val="90000"/>
              </a:lnSpc>
              <a:spcBef>
                <a:spcPct val="20000"/>
              </a:spcBef>
            </a:pPr>
            <a:r>
              <a:rPr lang="fr-FR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présence et le nombre d’élèves en classe. </a:t>
            </a:r>
          </a:p>
          <a:p>
            <a:pPr defTabSz="352044">
              <a:lnSpc>
                <a:spcPct val="90000"/>
              </a:lnSpc>
              <a:spcBef>
                <a:spcPct val="20000"/>
              </a:spcBef>
            </a:pPr>
            <a:endParaRPr lang="fr-FR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352044">
              <a:lnSpc>
                <a:spcPct val="90000"/>
              </a:lnSpc>
              <a:spcBef>
                <a:spcPct val="20000"/>
              </a:spcBef>
            </a:pPr>
            <a:r>
              <a:rPr lang="fr-FR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Bien planifiée, l’entrée progressive favorise l’adaptation au changement et permet à l’enfant d’apprivoiser doucement : </a:t>
            </a:r>
          </a:p>
          <a:p>
            <a:pPr defTabSz="352044">
              <a:lnSpc>
                <a:spcPct val="90000"/>
              </a:lnSpc>
              <a:spcBef>
                <a:spcPct val="20000"/>
              </a:spcBef>
              <a:buFont typeface="Wingdings 2"/>
              <a:buChar char=""/>
            </a:pPr>
            <a:r>
              <a:rPr lang="fr-FR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son nouveau rôle d’élève; </a:t>
            </a:r>
          </a:p>
          <a:p>
            <a:pPr defTabSz="352044">
              <a:lnSpc>
                <a:spcPct val="90000"/>
              </a:lnSpc>
              <a:spcBef>
                <a:spcPct val="20000"/>
              </a:spcBef>
              <a:buFont typeface="Wingdings 2"/>
              <a:buChar char=""/>
            </a:pPr>
            <a:r>
              <a:rPr lang="fr-FR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son nouveau milieu de vie qu’est l’école; </a:t>
            </a:r>
          </a:p>
          <a:p>
            <a:pPr defTabSz="352044">
              <a:lnSpc>
                <a:spcPct val="90000"/>
              </a:lnSpc>
              <a:spcBef>
                <a:spcPct val="20000"/>
              </a:spcBef>
              <a:buFont typeface="Wingdings 2"/>
              <a:buChar char=""/>
            </a:pPr>
            <a:r>
              <a:rPr lang="fr-FR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quelques-uns des camarades de classe avec lesquels il passera les dix prochains mois; </a:t>
            </a:r>
          </a:p>
          <a:p>
            <a:pPr defTabSz="352044">
              <a:lnSpc>
                <a:spcPct val="90000"/>
              </a:lnSpc>
              <a:spcBef>
                <a:spcPct val="20000"/>
              </a:spcBef>
              <a:buFont typeface="Wingdings 2"/>
              <a:buChar char=""/>
            </a:pPr>
            <a:r>
              <a:rPr lang="fr-FR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vie de groupe en nombre plus important; </a:t>
            </a:r>
          </a:p>
          <a:p>
            <a:pPr defTabSz="352044">
              <a:lnSpc>
                <a:spcPct val="90000"/>
              </a:lnSpc>
              <a:spcBef>
                <a:spcPct val="20000"/>
              </a:spcBef>
              <a:buFont typeface="Wingdings 2"/>
              <a:buChar char=""/>
            </a:pPr>
            <a:r>
              <a:rPr lang="fr-FR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l’organisation de la journée et la routine quotidienne; les règles de vie; </a:t>
            </a:r>
          </a:p>
          <a:p>
            <a:pPr defTabSz="352044">
              <a:lnSpc>
                <a:spcPct val="90000"/>
              </a:lnSpc>
              <a:spcBef>
                <a:spcPct val="20000"/>
              </a:spcBef>
              <a:buFont typeface="Wingdings 2"/>
              <a:buChar char=""/>
            </a:pPr>
            <a:r>
              <a:rPr lang="fr-FR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contraintes et les exigences de la classe ainsi que celles de l’école. </a:t>
            </a:r>
          </a:p>
          <a:p>
            <a:pPr defTabSz="352044">
              <a:lnSpc>
                <a:spcPct val="90000"/>
              </a:lnSpc>
              <a:spcBef>
                <a:spcPct val="20000"/>
              </a:spcBef>
              <a:buFont typeface="Wingdings 2"/>
              <a:buChar char=""/>
            </a:pPr>
            <a:endParaRPr lang="fr-FR" sz="2400" dirty="0"/>
          </a:p>
          <a:p>
            <a:pPr defTabSz="352044">
              <a:lnSpc>
                <a:spcPct val="90000"/>
              </a:lnSpc>
              <a:spcBef>
                <a:spcPct val="20000"/>
              </a:spcBef>
            </a:pPr>
            <a:r>
              <a:rPr lang="fr-FR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plus, être dans un plus petit groupe les premiers jours permet à l’enfant d’avoir plus de temps avec son enseignante ou enseignant. La relation avec l’adulte, qui jouera un rôle important tout au long de l’année se développera ainsi plus facilement.</a:t>
            </a:r>
            <a:endParaRPr lang="fr-FR" sz="2400" dirty="0"/>
          </a:p>
          <a:p>
            <a:pPr defTabSz="352044">
              <a:lnSpc>
                <a:spcPct val="90000"/>
              </a:lnSpc>
              <a:spcBef>
                <a:spcPct val="20000"/>
              </a:spcBef>
            </a:pPr>
            <a:endParaRPr lang="fr-FR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Wingdings 2"/>
              <a:buChar char=""/>
            </a:pPr>
            <a:endParaRPr lang="fr-FR" sz="1700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3B356F4-D215-8A7D-19CF-ED1247B91B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19" r="4680"/>
          <a:stretch/>
        </p:blipFill>
        <p:spPr>
          <a:xfrm>
            <a:off x="6102123" y="188640"/>
            <a:ext cx="2592735" cy="234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6426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sz="3600" b="1" dirty="0">
                <a:solidFill>
                  <a:srgbClr val="FF0000"/>
                </a:solidFill>
                <a:latin typeface="Genie_Plein2Regular" panose="02000500000000000000" pitchFamily="2" charset="77"/>
              </a:rPr>
              <a:t>Rentrée progressive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95536" y="1311669"/>
            <a:ext cx="8464996" cy="551723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CA" sz="3000" b="1" dirty="0">
                <a:solidFill>
                  <a:schemeClr val="tx1"/>
                </a:solidFill>
                <a:latin typeface="Avenir Book" panose="02000503020000020003" pitchFamily="2" charset="0"/>
              </a:rPr>
              <a:t>Le mercredi  27 août  </a:t>
            </a:r>
          </a:p>
          <a:p>
            <a:pPr algn="ctr">
              <a:buNone/>
            </a:pPr>
            <a:r>
              <a:rPr lang="fr-CA" sz="3000" dirty="0">
                <a:solidFill>
                  <a:schemeClr val="tx1"/>
                </a:solidFill>
                <a:latin typeface="Avenir Book" panose="02000503020000020003" pitchFamily="2" charset="0"/>
              </a:rPr>
              <a:t>8 h 30 à 9 h 30 (Groupe A)  /  10 h  à 11 h   (Groupe B)</a:t>
            </a:r>
          </a:p>
          <a:p>
            <a:pPr algn="ctr">
              <a:buNone/>
            </a:pPr>
            <a:r>
              <a:rPr lang="fr-CA" sz="3000" b="1" dirty="0">
                <a:solidFill>
                  <a:schemeClr val="tx1"/>
                </a:solidFill>
                <a:latin typeface="Avenir Book" panose="02000503020000020003" pitchFamily="2" charset="0"/>
              </a:rPr>
              <a:t>Le jeudi 28 août</a:t>
            </a:r>
          </a:p>
          <a:p>
            <a:pPr algn="ctr">
              <a:buNone/>
            </a:pPr>
            <a:r>
              <a:rPr lang="fr-CA" sz="3000" dirty="0">
                <a:solidFill>
                  <a:schemeClr val="tx1"/>
                </a:solidFill>
                <a:latin typeface="Avenir Book" panose="02000503020000020003" pitchFamily="2" charset="0"/>
              </a:rPr>
              <a:t>8 h 30 à 9 h 30 (Groupe B)  /  10 h  à 11 h (Groupe A)</a:t>
            </a:r>
          </a:p>
          <a:p>
            <a:pPr algn="ctr">
              <a:buNone/>
            </a:pPr>
            <a:r>
              <a:rPr lang="fr-CA" sz="3000" b="1" dirty="0">
                <a:solidFill>
                  <a:schemeClr val="tx1"/>
                </a:solidFill>
                <a:latin typeface="Avenir Book" panose="02000503020000020003" pitchFamily="2" charset="0"/>
              </a:rPr>
              <a:t>Le vendredi 29 août</a:t>
            </a:r>
          </a:p>
          <a:p>
            <a:pPr algn="ctr">
              <a:buNone/>
            </a:pPr>
            <a:r>
              <a:rPr lang="fr-CA" sz="3000" dirty="0">
                <a:solidFill>
                  <a:schemeClr val="tx1"/>
                </a:solidFill>
                <a:latin typeface="Avenir Book" panose="02000503020000020003" pitchFamily="2" charset="0"/>
              </a:rPr>
              <a:t>8 h 30 h à 10 h 30 (Groupe A)  et  12 h 45 à 14 h 45 (Groupe B)</a:t>
            </a:r>
          </a:p>
          <a:p>
            <a:pPr algn="ctr">
              <a:buNone/>
            </a:pPr>
            <a:r>
              <a:rPr lang="fr-CA" sz="3000" b="1" dirty="0">
                <a:solidFill>
                  <a:schemeClr val="tx1"/>
                </a:solidFill>
                <a:latin typeface="Avenir Book" panose="02000503020000020003" pitchFamily="2" charset="0"/>
              </a:rPr>
              <a:t>Le mardi 2 septembre</a:t>
            </a:r>
          </a:p>
          <a:p>
            <a:pPr algn="ctr">
              <a:buNone/>
            </a:pPr>
            <a:r>
              <a:rPr lang="fr-CA" sz="3000" dirty="0">
                <a:solidFill>
                  <a:schemeClr val="tx1"/>
                </a:solidFill>
                <a:latin typeface="Avenir Book" panose="02000503020000020003" pitchFamily="2" charset="0"/>
              </a:rPr>
              <a:t>8 h 30 h à 10 h 30 (Groupe B)  et  12 h 45 à 14 h 45 (Groupe A)</a:t>
            </a:r>
          </a:p>
          <a:p>
            <a:pPr algn="ctr">
              <a:buNone/>
            </a:pPr>
            <a:r>
              <a:rPr lang="fr-CA" sz="3000" b="1" dirty="0">
                <a:solidFill>
                  <a:schemeClr val="tx1"/>
                </a:solidFill>
                <a:latin typeface="Avenir Book" panose="02000503020000020003" pitchFamily="2" charset="0"/>
              </a:rPr>
              <a:t>Le mercredi 3 septembre</a:t>
            </a:r>
          </a:p>
          <a:p>
            <a:pPr algn="ctr">
              <a:buNone/>
            </a:pPr>
            <a:r>
              <a:rPr lang="fr-CA" sz="3000" dirty="0">
                <a:solidFill>
                  <a:schemeClr val="tx1"/>
                </a:solidFill>
                <a:latin typeface="Avenir Book" panose="02000503020000020003" pitchFamily="2" charset="0"/>
              </a:rPr>
              <a:t>8 h 30 à 11 h 30  et 12 h 45  à 14 h 47 </a:t>
            </a:r>
          </a:p>
          <a:p>
            <a:pPr algn="ctr">
              <a:buNone/>
            </a:pPr>
            <a:r>
              <a:rPr lang="fr-CA" sz="3000" b="1" dirty="0">
                <a:solidFill>
                  <a:schemeClr val="tx1"/>
                </a:solidFill>
                <a:latin typeface="Avenir Book" panose="02000503020000020003" pitchFamily="2" charset="0"/>
              </a:rPr>
              <a:t>(Journée complète régulière)</a:t>
            </a:r>
          </a:p>
          <a:p>
            <a:pPr algn="ctr">
              <a:buNone/>
            </a:pPr>
            <a:endParaRPr lang="fr-CA" dirty="0"/>
          </a:p>
          <a:p>
            <a:pPr algn="ctr">
              <a:buNone/>
            </a:pPr>
            <a:endParaRPr lang="fr-CA" dirty="0"/>
          </a:p>
          <a:p>
            <a:pPr algn="ctr">
              <a:buNone/>
            </a:pPr>
            <a:endParaRPr lang="fr-CA" dirty="0"/>
          </a:p>
          <a:p>
            <a:pPr algn="ctr">
              <a:buNone/>
            </a:pPr>
            <a:endParaRPr lang="fr-CA" dirty="0"/>
          </a:p>
          <a:p>
            <a:pPr algn="ctr">
              <a:buNone/>
            </a:pPr>
            <a:endParaRPr lang="fr-CA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sz="4800" b="1" dirty="0">
                <a:latin typeface="Genie_Plein2Regular" panose="02000500000000000000" pitchFamily="2" charset="77"/>
              </a:rPr>
              <a:t>Site internet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965486" y="1988840"/>
            <a:ext cx="7854985" cy="40050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CA" dirty="0">
              <a:latin typeface="Avenir Book" panose="02000503020000020003" pitchFamily="2" charset="0"/>
            </a:endParaRPr>
          </a:p>
          <a:p>
            <a:r>
              <a:rPr lang="fr-CA" sz="3200" dirty="0">
                <a:solidFill>
                  <a:schemeClr val="tx1"/>
                </a:solidFill>
                <a:latin typeface="Avenir Book" panose="02000503020000020003" pitchFamily="2" charset="0"/>
              </a:rPr>
              <a:t>Site internet de l’école : </a:t>
            </a:r>
            <a:r>
              <a:rPr lang="fr-CA" sz="3200" dirty="0">
                <a:latin typeface="Avenir Book" panose="02000503020000020003" pitchFamily="2" charset="0"/>
              </a:rPr>
              <a:t> </a:t>
            </a:r>
            <a:r>
              <a:rPr lang="fr-CA" sz="3200" dirty="0">
                <a:solidFill>
                  <a:srgbClr val="0070C0"/>
                </a:solidFill>
                <a:latin typeface="Avenir Book" panose="02000503020000020003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www.csmb.qc.ca/esco</a:t>
            </a:r>
            <a:endParaRPr lang="fr-CA" sz="32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r>
              <a:rPr lang="fr-CA" sz="3200" dirty="0">
                <a:solidFill>
                  <a:schemeClr val="tx1"/>
                </a:solidFill>
                <a:latin typeface="Avenir Book" panose="02000503020000020003" pitchFamily="2" charset="0"/>
              </a:rPr>
              <a:t>Multitudes d’informations sur la vie scolaire</a:t>
            </a:r>
          </a:p>
          <a:p>
            <a:r>
              <a:rPr lang="fr-CA" sz="3200" dirty="0">
                <a:solidFill>
                  <a:schemeClr val="tx1"/>
                </a:solidFill>
                <a:latin typeface="Avenir Book" panose="02000503020000020003" pitchFamily="2" charset="0"/>
              </a:rPr>
              <a:t>Page Facebook </a:t>
            </a:r>
          </a:p>
          <a:p>
            <a:pPr marL="0" indent="0">
              <a:buNone/>
            </a:pPr>
            <a:r>
              <a:rPr lang="fr-CA" sz="3200" dirty="0">
                <a:solidFill>
                  <a:schemeClr val="tx1"/>
                </a:solidFill>
                <a:latin typeface="Avenir Book" panose="02000503020000020003" pitchFamily="2" charset="0"/>
              </a:rPr>
              <a:t>École Saint-Clément-Ouest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240DCAE-EF43-1941-A36B-702D4FFCE0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739" y="1094963"/>
            <a:ext cx="1929780" cy="106667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C6FFB86-E2B7-4C77-5C2E-1A27A66C2A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8104" y="4437112"/>
            <a:ext cx="1216859" cy="114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5669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066650-FBE5-FFF9-FA72-5BBED064D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pPr algn="ctr"/>
            <a:r>
              <a:rPr lang="fr-CA" dirty="0"/>
              <a:t>Conseil d’établissement</a:t>
            </a:r>
            <a:endParaRPr lang="fr-FR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A15F8E67-78BB-464B-72EF-DA295860AF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51821" y="2286000"/>
            <a:ext cx="7407071" cy="3594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743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37FABD-8C69-4801-8D9F-F88EFA032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8758" y="382385"/>
            <a:ext cx="7633742" cy="1492132"/>
          </a:xfrm>
        </p:spPr>
        <p:txBody>
          <a:bodyPr anchor="ctr">
            <a:normAutofit/>
          </a:bodyPr>
          <a:lstStyle/>
          <a:p>
            <a:r>
              <a:rPr lang="fr-CA" b="1" dirty="0">
                <a:latin typeface="Genie_Plein2Regular" panose="02000500000000000000" pitchFamily="2" charset="77"/>
              </a:rPr>
              <a:t>Conseil d’établissement</a:t>
            </a: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9BD2ECB5-E1D5-4F95-8DB5-D6B38DEEE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00752C-7683-4E03-95C5-06FCFE0C9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E48160C1-86C6-E86E-3593-EDD1724C06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5541142"/>
              </p:ext>
            </p:extLst>
          </p:nvPr>
        </p:nvGraphicFramePr>
        <p:xfrm>
          <a:off x="938214" y="1916832"/>
          <a:ext cx="7633742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174407"/>
          </a:xfrm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fr-CA" sz="3600" b="1" dirty="0">
                <a:latin typeface="Genie_Plein2Regular" panose="02000500000000000000" pitchFamily="2" charset="77"/>
              </a:rPr>
              <a:t>Autres façons de s’impliquer à l’ESCO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27584" y="1619250"/>
            <a:ext cx="3689017" cy="454605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fr-FR" sz="2400" dirty="0">
                <a:solidFill>
                  <a:schemeClr val="tx1"/>
                </a:solidFill>
                <a:latin typeface="Avenir Book" panose="02000503020000020003" pitchFamily="2" charset="0"/>
              </a:rPr>
              <a:t>Fondation Saint-Clément</a:t>
            </a:r>
          </a:p>
          <a:p>
            <a:pPr>
              <a:lnSpc>
                <a:spcPct val="90000"/>
              </a:lnSpc>
            </a:pPr>
            <a:r>
              <a:rPr lang="fr-FR" sz="2400" dirty="0" err="1">
                <a:solidFill>
                  <a:schemeClr val="tx1"/>
                </a:solidFill>
                <a:latin typeface="Avenir Book" panose="02000503020000020003" pitchFamily="2" charset="0"/>
              </a:rPr>
              <a:t>Trottibus</a:t>
            </a:r>
            <a:endParaRPr lang="fr-FR" sz="24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>
              <a:lnSpc>
                <a:spcPct val="90000"/>
              </a:lnSpc>
            </a:pPr>
            <a:r>
              <a:rPr lang="fr-FR" sz="2400" dirty="0">
                <a:solidFill>
                  <a:schemeClr val="tx1"/>
                </a:solidFill>
                <a:latin typeface="Avenir Book" panose="02000503020000020003" pitchFamily="2" charset="0"/>
              </a:rPr>
              <a:t>Marraine/parrain de classe</a:t>
            </a:r>
          </a:p>
          <a:p>
            <a:pPr>
              <a:lnSpc>
                <a:spcPct val="90000"/>
              </a:lnSpc>
            </a:pPr>
            <a:r>
              <a:rPr lang="fr-FR" sz="2400" dirty="0">
                <a:solidFill>
                  <a:schemeClr val="tx1"/>
                </a:solidFill>
                <a:latin typeface="Avenir Book" panose="02000503020000020003" pitchFamily="2" charset="0"/>
              </a:rPr>
              <a:t>Activités thématiques touchant l’ensemble de l’école</a:t>
            </a:r>
          </a:p>
          <a:p>
            <a:pPr>
              <a:lnSpc>
                <a:spcPct val="90000"/>
              </a:lnSpc>
            </a:pPr>
            <a:r>
              <a:rPr lang="fr-FR" sz="2400" dirty="0">
                <a:solidFill>
                  <a:schemeClr val="tx1"/>
                </a:solidFill>
                <a:latin typeface="Avenir Book" panose="02000503020000020003" pitchFamily="2" charset="0"/>
              </a:rPr>
              <a:t>Recouvrement de livres</a:t>
            </a:r>
          </a:p>
          <a:p>
            <a:pPr>
              <a:lnSpc>
                <a:spcPct val="90000"/>
              </a:lnSpc>
            </a:pPr>
            <a:r>
              <a:rPr lang="fr-FR" sz="2400" dirty="0">
                <a:solidFill>
                  <a:schemeClr val="tx1"/>
                </a:solidFill>
                <a:latin typeface="Avenir Book" panose="02000503020000020003" pitchFamily="2" charset="0"/>
              </a:rPr>
              <a:t>Sous-comités du CÉ</a:t>
            </a:r>
          </a:p>
          <a:p>
            <a:pPr>
              <a:lnSpc>
                <a:spcPct val="90000"/>
              </a:lnSpc>
            </a:pPr>
            <a:r>
              <a:rPr lang="fr-FR" sz="2400" dirty="0">
                <a:solidFill>
                  <a:schemeClr val="tx1"/>
                </a:solidFill>
                <a:latin typeface="Avenir Book" panose="02000503020000020003" pitchFamily="2" charset="0"/>
              </a:rPr>
              <a:t>ETC.</a:t>
            </a:r>
            <a:endParaRPr lang="fr-CA" sz="2400" dirty="0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FABD06B-B57D-754A-9B15-077572EEAA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516601" y="2286000"/>
            <a:ext cx="4209256" cy="3156941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48851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fr-CA" sz="3600" b="1" dirty="0">
                <a:latin typeface="Genie_Plein2Regular" panose="02000500000000000000" pitchFamily="2" charset="77"/>
              </a:rPr>
              <a:t>Service de garde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endParaRPr lang="fr-CA" dirty="0"/>
          </a:p>
        </p:txBody>
      </p:sp>
      <p:sp>
        <p:nvSpPr>
          <p:cNvPr id="4" name="Rectangle 3"/>
          <p:cNvSpPr/>
          <p:nvPr>
            <p:custDataLst>
              <p:tags r:id="rId3"/>
            </p:custDataLst>
          </p:nvPr>
        </p:nvSpPr>
        <p:spPr>
          <a:xfrm>
            <a:off x="827584" y="1363819"/>
            <a:ext cx="5328592" cy="413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fr-CA" sz="3200" b="1" dirty="0">
                <a:solidFill>
                  <a:prstClr val="black"/>
                </a:solidFill>
                <a:latin typeface="Avenir Book" panose="02000503020000020003" pitchFamily="2" charset="0"/>
              </a:rPr>
              <a:t>Responsables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</a:pPr>
            <a:endParaRPr lang="fr-CA" sz="3200" dirty="0">
              <a:solidFill>
                <a:prstClr val="black"/>
              </a:solidFill>
              <a:latin typeface="Avenir Book" panose="02000503020000020003" pitchFamily="2" charset="0"/>
            </a:endParaRP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fr-CA" sz="3200" b="1" dirty="0">
                <a:solidFill>
                  <a:prstClr val="black"/>
                </a:solidFill>
                <a:latin typeface="Avenir Book" panose="02000503020000020003" pitchFamily="2" charset="0"/>
              </a:rPr>
              <a:t>Technicienne du SDG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fr-CA" sz="3200" dirty="0">
                <a:solidFill>
                  <a:prstClr val="black"/>
                </a:solidFill>
                <a:latin typeface="Avenir Book" panose="02000503020000020003" pitchFamily="2" charset="0"/>
              </a:rPr>
              <a:t>Geneviève Gauthier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</a:pPr>
            <a:endParaRPr lang="fr-CA" sz="3200" dirty="0">
              <a:solidFill>
                <a:prstClr val="black"/>
              </a:solidFill>
              <a:latin typeface="Avenir Book" panose="02000503020000020003" pitchFamily="2" charset="0"/>
            </a:endParaRP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fr-CA" sz="3200" b="1" dirty="0">
                <a:solidFill>
                  <a:prstClr val="black"/>
                </a:solidFill>
                <a:latin typeface="Avenir Book" panose="02000503020000020003" pitchFamily="2" charset="0"/>
              </a:rPr>
              <a:t>Éducatrice classe principale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fr-CA" sz="3200" dirty="0">
                <a:solidFill>
                  <a:prstClr val="black"/>
                </a:solidFill>
                <a:latin typeface="Avenir Book" panose="02000503020000020003" pitchFamily="2" charset="0"/>
              </a:rPr>
              <a:t>Marie-Claude Gauthier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87C4F1-132F-B253-2456-B06EA3904B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900" r="6548"/>
          <a:stretch/>
        </p:blipFill>
        <p:spPr>
          <a:xfrm>
            <a:off x="4831036" y="978406"/>
            <a:ext cx="3852638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7601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0829" y="404664"/>
            <a:ext cx="82296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000" b="1" dirty="0">
                <a:latin typeface="Genie_Plein2Regular" panose="02000500000000000000" pitchFamily="2" charset="77"/>
              </a:rPr>
              <a:t>OUVERTURE DU SDG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38758" y="1340768"/>
            <a:ext cx="7633742" cy="5040560"/>
          </a:xfrm>
        </p:spPr>
        <p:txBody>
          <a:bodyPr>
            <a:normAutofit lnSpcReduction="10000"/>
          </a:bodyPr>
          <a:lstStyle/>
          <a:p>
            <a:r>
              <a:rPr lang="fr-FR" sz="2800" dirty="0">
                <a:latin typeface="Avenir Book" panose="02000503020000020003" pitchFamily="2" charset="0"/>
              </a:rPr>
              <a:t>Présentation </a:t>
            </a:r>
          </a:p>
          <a:p>
            <a:r>
              <a:rPr lang="fr-FR" sz="2800" dirty="0">
                <a:latin typeface="Avenir Book" panose="02000503020000020003" pitchFamily="2" charset="0"/>
              </a:rPr>
              <a:t>Le SDG ouvrira ses portes le </a:t>
            </a:r>
            <a:r>
              <a:rPr lang="fr-FR" sz="2800" b="1" dirty="0">
                <a:latin typeface="Avenir Book" panose="02000503020000020003" pitchFamily="2" charset="0"/>
              </a:rPr>
              <a:t>27 août </a:t>
            </a:r>
            <a:r>
              <a:rPr lang="fr-FR" sz="2800" dirty="0">
                <a:latin typeface="Avenir Book" panose="02000503020000020003" pitchFamily="2" charset="0"/>
              </a:rPr>
              <a:t>prochain dès 7h15.</a:t>
            </a:r>
          </a:p>
          <a:p>
            <a:r>
              <a:rPr lang="fr-FR" sz="2800" dirty="0">
                <a:latin typeface="Avenir Book" panose="02000503020000020003" pitchFamily="2" charset="0"/>
              </a:rPr>
              <a:t>Les invitations pour les journées pédagogiques seront envoyées via courriel durant la semaine du 18 août.</a:t>
            </a:r>
          </a:p>
          <a:p>
            <a:r>
              <a:rPr lang="fr-FR" sz="2800" dirty="0">
                <a:latin typeface="Avenir Book" panose="02000503020000020003" pitchFamily="2" charset="0"/>
              </a:rPr>
              <a:t>Rentrée progressive jusqu’au </a:t>
            </a:r>
            <a:r>
              <a:rPr lang="fr-FR" sz="2800" b="1" dirty="0">
                <a:latin typeface="Avenir Book" panose="02000503020000020003" pitchFamily="2" charset="0"/>
              </a:rPr>
              <a:t>2 septembre.</a:t>
            </a:r>
          </a:p>
          <a:p>
            <a:r>
              <a:rPr lang="fr-FR" sz="2800" dirty="0">
                <a:latin typeface="Avenir Book" panose="02000503020000020003" pitchFamily="2" charset="0"/>
              </a:rPr>
              <a:t>La première journée régulière d’école pour le préscolaire sera le </a:t>
            </a:r>
            <a:r>
              <a:rPr lang="fr-FR" sz="2800" b="1" dirty="0">
                <a:latin typeface="Avenir Book" panose="02000503020000020003" pitchFamily="2" charset="0"/>
              </a:rPr>
              <a:t>mercredi 3 septembre</a:t>
            </a:r>
            <a:r>
              <a:rPr lang="fr-FR" sz="2800" dirty="0">
                <a:latin typeface="Avenir Book" panose="02000503020000020003" pitchFamily="2" charset="0"/>
              </a:rPr>
              <a:t>. Pour le primaire ce sera le </a:t>
            </a:r>
            <a:r>
              <a:rPr lang="fr-FR" sz="2800" b="1" dirty="0">
                <a:latin typeface="Avenir Book" panose="02000503020000020003" pitchFamily="2" charset="0"/>
              </a:rPr>
              <a:t>vendredi 29 août</a:t>
            </a:r>
            <a:r>
              <a:rPr lang="fr-FR" sz="2800" dirty="0">
                <a:latin typeface="Avenir Book" panose="02000503020000020003" pitchFamily="2" charset="0"/>
              </a:rPr>
              <a:t>.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19830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b="1" dirty="0">
                <a:latin typeface="Genie_Plein2Regular" panose="02000500000000000000" pitchFamily="2" charset="77"/>
              </a:rPr>
              <a:t>Fonctionnement du SDG</a:t>
            </a:r>
          </a:p>
        </p:txBody>
      </p:sp>
      <p:sp>
        <p:nvSpPr>
          <p:cNvPr id="3" name="Sous-titre 2"/>
          <p:cNvSpPr>
            <a:spLocks noGrp="1"/>
          </p:cNvSpPr>
          <p:nvPr>
            <p:ph idx="1"/>
          </p:nvPr>
        </p:nvSpPr>
        <p:spPr>
          <a:xfrm>
            <a:off x="938758" y="1340768"/>
            <a:ext cx="7633742" cy="4824536"/>
          </a:xfrm>
        </p:spPr>
        <p:txBody>
          <a:bodyPr>
            <a:normAutofit lnSpcReduction="10000"/>
          </a:bodyPr>
          <a:lstStyle/>
          <a:p>
            <a:r>
              <a:rPr lang="fr-FR" sz="2800" dirty="0">
                <a:latin typeface="Avenir Book" panose="02000503020000020003" pitchFamily="2" charset="0"/>
              </a:rPr>
              <a:t>Le SDG ouvre ses portes dès</a:t>
            </a:r>
            <a:r>
              <a:rPr lang="fr-FR" sz="2800" dirty="0">
                <a:solidFill>
                  <a:schemeClr val="tx2"/>
                </a:solidFill>
                <a:latin typeface="Avenir Book" panose="02000503020000020003" pitchFamily="2" charset="0"/>
              </a:rPr>
              <a:t> </a:t>
            </a:r>
            <a:r>
              <a:rPr lang="fr-FR" sz="2800" b="1" dirty="0">
                <a:solidFill>
                  <a:schemeClr val="tx2"/>
                </a:solidFill>
                <a:latin typeface="Avenir Book" panose="02000503020000020003" pitchFamily="2" charset="0"/>
              </a:rPr>
              <a:t>7h15</a:t>
            </a:r>
            <a:r>
              <a:rPr lang="fr-FR" sz="2800" dirty="0">
                <a:solidFill>
                  <a:schemeClr val="tx2"/>
                </a:solidFill>
                <a:latin typeface="Avenir Book" panose="02000503020000020003" pitchFamily="2" charset="0"/>
              </a:rPr>
              <a:t> </a:t>
            </a:r>
            <a:r>
              <a:rPr lang="fr-FR" sz="2800" dirty="0">
                <a:latin typeface="Avenir Book" panose="02000503020000020003" pitchFamily="2" charset="0"/>
              </a:rPr>
              <a:t>et la fermeture est prévue à </a:t>
            </a:r>
            <a:r>
              <a:rPr lang="fr-FR" sz="2800" b="1" dirty="0">
                <a:solidFill>
                  <a:schemeClr val="tx2"/>
                </a:solidFill>
                <a:latin typeface="Avenir Book" panose="02000503020000020003" pitchFamily="2" charset="0"/>
              </a:rPr>
              <a:t>18h00</a:t>
            </a:r>
            <a:r>
              <a:rPr lang="fr-FR" sz="2800" dirty="0">
                <a:latin typeface="Avenir Book" panose="02000503020000020003" pitchFamily="2" charset="0"/>
              </a:rPr>
              <a:t> et ce, tous les jours du calendrier scolaire.</a:t>
            </a:r>
          </a:p>
          <a:p>
            <a:r>
              <a:rPr lang="fr-FR" sz="2800" dirty="0">
                <a:latin typeface="Avenir Book" panose="02000503020000020003" pitchFamily="2" charset="0"/>
              </a:rPr>
              <a:t>Nous sommes fermés les congés fériés prévus au calendrier scolaire: Noël, semaine de relâche, etc.</a:t>
            </a:r>
          </a:p>
          <a:p>
            <a:r>
              <a:rPr lang="fr-FR" sz="2800" dirty="0">
                <a:latin typeface="Avenir Book" panose="02000503020000020003" pitchFamily="2" charset="0"/>
              </a:rPr>
              <a:t>Horaire du midi.</a:t>
            </a:r>
          </a:p>
          <a:p>
            <a:r>
              <a:rPr lang="fr-FR" sz="2800" dirty="0">
                <a:latin typeface="Avenir Book" panose="02000503020000020003" pitchFamily="2" charset="0"/>
              </a:rPr>
              <a:t>Service de traiteur : </a:t>
            </a:r>
            <a:r>
              <a:rPr lang="fr-FR" sz="2800" b="1" i="1" dirty="0">
                <a:latin typeface="Avenir Book" panose="02000503020000020003" pitchFamily="2" charset="0"/>
              </a:rPr>
              <a:t>LA CAF </a:t>
            </a:r>
            <a:r>
              <a:rPr lang="fr-FR" sz="2800" dirty="0">
                <a:latin typeface="Avenir Book" panose="02000503020000020003" pitchFamily="2" charset="0"/>
              </a:rPr>
              <a:t>: </a:t>
            </a:r>
            <a:r>
              <a:rPr lang="fr-FR" sz="2800" b="1" dirty="0">
                <a:latin typeface="Avenir Book" panose="02000503020000020003" pitchFamily="2" charset="0"/>
              </a:rPr>
              <a:t>DÉBUT à la mi-septembre</a:t>
            </a:r>
          </a:p>
          <a:p>
            <a:r>
              <a:rPr lang="fr-FR" sz="2800" dirty="0">
                <a:latin typeface="Avenir Book" panose="02000503020000020003" pitchFamily="2" charset="0"/>
              </a:rPr>
              <a:t>Horaire de l’après-midi et fratrie &amp; autobus.</a:t>
            </a:r>
          </a:p>
          <a:p>
            <a:r>
              <a:rPr lang="fr-FR" sz="2800" dirty="0">
                <a:latin typeface="Avenir Book" panose="02000503020000020003" pitchFamily="2" charset="0"/>
              </a:rPr>
              <a:t>Planification des activités et parascolaires.</a:t>
            </a:r>
          </a:p>
          <a:p>
            <a:endParaRPr lang="fr-FR" sz="2800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54201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dirty="0">
                <a:latin typeface="Genie_Plein2Regular" panose="02000500000000000000" pitchFamily="2" charset="77"/>
              </a:rPr>
              <a:t>TARIFICATION DU SDG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1052736"/>
            <a:ext cx="8136904" cy="5544616"/>
          </a:xfrm>
        </p:spPr>
        <p:txBody>
          <a:bodyPr>
            <a:normAutofit/>
          </a:bodyPr>
          <a:lstStyle/>
          <a:p>
            <a:r>
              <a:rPr lang="fr-CA" sz="1800" b="1" dirty="0">
                <a:latin typeface="Avenir Book" panose="02000503020000020003" pitchFamily="2" charset="0"/>
              </a:rPr>
              <a:t>La contribution financière parentale est de : </a:t>
            </a:r>
            <a:endParaRPr lang="fr-FR" sz="1800" dirty="0">
              <a:latin typeface="Avenir Book" panose="02000503020000020003" pitchFamily="2" charset="0"/>
            </a:endParaRPr>
          </a:p>
          <a:p>
            <a:pPr lvl="0"/>
            <a:r>
              <a:rPr lang="fr-CA" sz="1800" b="1" dirty="0">
                <a:latin typeface="Avenir Book" panose="02000503020000020003" pitchFamily="2" charset="0"/>
              </a:rPr>
              <a:t>9,50</a:t>
            </a:r>
            <a:r>
              <a:rPr lang="fr-CA" sz="1800" dirty="0">
                <a:latin typeface="Avenir Book" panose="02000503020000020003" pitchFamily="2" charset="0"/>
              </a:rPr>
              <a:t> </a:t>
            </a:r>
            <a:r>
              <a:rPr lang="fr-CA" sz="1800" b="1" dirty="0">
                <a:latin typeface="Avenir Book" panose="02000503020000020003" pitchFamily="2" charset="0"/>
              </a:rPr>
              <a:t>$ </a:t>
            </a:r>
            <a:r>
              <a:rPr lang="fr-CA" sz="1800" dirty="0">
                <a:latin typeface="Avenir Book" panose="02000503020000020003" pitchFamily="2" charset="0"/>
              </a:rPr>
              <a:t>par jour, pour un enfant ayant un </a:t>
            </a:r>
            <a:r>
              <a:rPr lang="fr-CA" sz="1800" b="1" dirty="0">
                <a:latin typeface="Avenir Book" panose="02000503020000020003" pitchFamily="2" charset="0"/>
              </a:rPr>
              <a:t>statut régulier</a:t>
            </a:r>
            <a:r>
              <a:rPr lang="fr-CA" sz="1800" dirty="0">
                <a:latin typeface="Avenir Book" panose="02000503020000020003" pitchFamily="2" charset="0"/>
              </a:rPr>
              <a:t>, lequel se définit par une fréquentation du service de garde 2 périodes par jour, 3 jours et plus par semaine. *</a:t>
            </a:r>
            <a:endParaRPr lang="fr-FR" sz="1800" dirty="0">
              <a:latin typeface="Avenir Book" panose="02000503020000020003" pitchFamily="2" charset="0"/>
            </a:endParaRPr>
          </a:p>
          <a:p>
            <a:pPr lvl="0"/>
            <a:r>
              <a:rPr lang="fr-CA" sz="1800" b="1" i="1" dirty="0">
                <a:latin typeface="Avenir Book" panose="02000503020000020003" pitchFamily="2" charset="0"/>
              </a:rPr>
              <a:t>13,50</a:t>
            </a:r>
            <a:r>
              <a:rPr lang="fr-CA" sz="1800" b="1" dirty="0">
                <a:latin typeface="Avenir Book" panose="02000503020000020003" pitchFamily="2" charset="0"/>
              </a:rPr>
              <a:t> $</a:t>
            </a:r>
            <a:r>
              <a:rPr lang="fr-CA" sz="1800" dirty="0">
                <a:latin typeface="Avenir Book" panose="02000503020000020003" pitchFamily="2" charset="0"/>
              </a:rPr>
              <a:t> par jour pour un enfant ayant un </a:t>
            </a:r>
            <a:r>
              <a:rPr lang="fr-CA" sz="1800" b="1" dirty="0">
                <a:latin typeface="Avenir Book" panose="02000503020000020003" pitchFamily="2" charset="0"/>
              </a:rPr>
              <a:t>statut sporadique</a:t>
            </a:r>
            <a:r>
              <a:rPr lang="fr-CA" sz="1800" dirty="0">
                <a:latin typeface="Avenir Book" panose="02000503020000020003" pitchFamily="2" charset="0"/>
              </a:rPr>
              <a:t> (enfant dont la fréquentation ne correspond pas à la définition d’un enfant ayant un statut régulier).* </a:t>
            </a:r>
            <a:endParaRPr lang="fr-FR" sz="1800" dirty="0">
              <a:latin typeface="Avenir Book" panose="02000503020000020003" pitchFamily="2" charset="0"/>
            </a:endParaRPr>
          </a:p>
          <a:p>
            <a:pPr lvl="0"/>
            <a:r>
              <a:rPr lang="fr-CA" sz="1800" b="1" i="1" dirty="0">
                <a:latin typeface="Avenir Book" panose="02000503020000020003" pitchFamily="2" charset="0"/>
              </a:rPr>
              <a:t>3,75</a:t>
            </a:r>
            <a:r>
              <a:rPr lang="fr-CA" sz="1800" b="1" dirty="0">
                <a:latin typeface="Avenir Book" panose="02000503020000020003" pitchFamily="2" charset="0"/>
              </a:rPr>
              <a:t> $</a:t>
            </a:r>
            <a:r>
              <a:rPr lang="fr-CA" sz="1800" dirty="0">
                <a:latin typeface="Avenir Book" panose="02000503020000020003" pitchFamily="2" charset="0"/>
              </a:rPr>
              <a:t> par jour pour un enfant qui fréquente le </a:t>
            </a:r>
            <a:r>
              <a:rPr lang="fr-CA" sz="1800" b="1" dirty="0">
                <a:latin typeface="Avenir Book" panose="02000503020000020003" pitchFamily="2" charset="0"/>
              </a:rPr>
              <a:t>service de surveillance des dîneurs.</a:t>
            </a:r>
            <a:r>
              <a:rPr lang="fr-CA" sz="1800" dirty="0">
                <a:latin typeface="Avenir Book" panose="02000503020000020003" pitchFamily="2" charset="0"/>
              </a:rPr>
              <a:t>*</a:t>
            </a:r>
            <a:endParaRPr lang="fr-FR" sz="1800" dirty="0">
              <a:latin typeface="Avenir Book" panose="02000503020000020003" pitchFamily="2" charset="0"/>
            </a:endParaRPr>
          </a:p>
          <a:p>
            <a:r>
              <a:rPr lang="fr-CA" sz="1800" dirty="0">
                <a:latin typeface="Avenir Book" panose="02000503020000020003" pitchFamily="2" charset="0"/>
              </a:rPr>
              <a:t>Les relevés fiscaux sont émis en février, au nom du payeur des frais de garde. </a:t>
            </a:r>
            <a:endParaRPr lang="fr-FR" sz="1800" dirty="0">
              <a:latin typeface="Avenir Book" panose="02000503020000020003" pitchFamily="2" charset="0"/>
            </a:endParaRPr>
          </a:p>
          <a:p>
            <a:r>
              <a:rPr lang="fr-CA" sz="1800" dirty="0">
                <a:latin typeface="Avenir Book" panose="02000503020000020003" pitchFamily="2" charset="0"/>
              </a:rPr>
              <a:t>L’élève inscrit au service de garde matin et soir, 5 jours par semaine, n’a pas droit au transport scolaire.</a:t>
            </a:r>
          </a:p>
          <a:p>
            <a:r>
              <a:rPr lang="fr-CA" sz="1800" dirty="0">
                <a:latin typeface="Avenir Book" panose="02000503020000020003" pitchFamily="2" charset="0"/>
              </a:rPr>
              <a:t>Pour les journées pédagogiques , le tarif est de </a:t>
            </a:r>
            <a:r>
              <a:rPr lang="fr-CA" sz="1800" b="1" dirty="0">
                <a:latin typeface="Avenir Book" panose="02000503020000020003" pitchFamily="2" charset="0"/>
              </a:rPr>
              <a:t>11$ </a:t>
            </a:r>
            <a:r>
              <a:rPr lang="fr-CA" sz="1800" dirty="0">
                <a:latin typeface="Avenir Book" panose="02000503020000020003" pitchFamily="2" charset="0"/>
              </a:rPr>
              <a:t>par jour pour une journée à l’école seulement. Le SDG offre des sorties à partir du 20 septembre prochain. Un frais supplémentaire est exigé pour ceux et celles qui feront les sorties.</a:t>
            </a:r>
            <a:endParaRPr lang="fr-FR" sz="1800" dirty="0">
              <a:latin typeface="Avenir Book" panose="02000503020000020003" pitchFamily="2" charset="0"/>
            </a:endParaRP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15440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b="1" dirty="0">
                <a:latin typeface="Genie_Plein2Regular" panose="02000500000000000000" pitchFamily="2" charset="77"/>
              </a:rPr>
              <a:t>Varia Service de garde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1700808"/>
            <a:ext cx="7859216" cy="4749160"/>
          </a:xfrm>
        </p:spPr>
        <p:txBody>
          <a:bodyPr/>
          <a:lstStyle/>
          <a:p>
            <a:r>
              <a:rPr lang="fr-FR" sz="2800" dirty="0">
                <a:latin typeface="Avenir Book" panose="02000503020000020003" pitchFamily="2" charset="0"/>
              </a:rPr>
              <a:t>Entrée du SDG, listes, etc.</a:t>
            </a:r>
          </a:p>
          <a:p>
            <a:r>
              <a:rPr lang="fr-FR" sz="2800" dirty="0">
                <a:latin typeface="Avenir Book" panose="02000503020000020003" pitchFamily="2" charset="0"/>
              </a:rPr>
              <a:t>Règles de fonctionnement déposé sur le site de l’école à la fin du mois d’octobre.</a:t>
            </a:r>
          </a:p>
          <a:p>
            <a:r>
              <a:rPr lang="fr-FR" sz="2800" dirty="0">
                <a:latin typeface="Avenir Book" panose="02000503020000020003" pitchFamily="2" charset="0"/>
              </a:rPr>
              <a:t>Nous joindre: # de téléphone de l’école, poste #2 ou par courriel: </a:t>
            </a:r>
            <a:r>
              <a:rPr lang="fr-CA" sz="2800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servicedegarde.saint-clement-pavouest@csmb.qc.ca</a:t>
            </a:r>
            <a:endParaRPr lang="fr-FR" sz="2800" dirty="0">
              <a:solidFill>
                <a:srgbClr val="00B0F0"/>
              </a:solidFill>
              <a:latin typeface="Avenir Book" panose="02000503020000020003" pitchFamily="2" charset="0"/>
            </a:endParaRP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BEEDD50-7DA3-2694-9C00-FD24AC9DE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9772" y="4365104"/>
            <a:ext cx="2537028" cy="231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4334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DD0AEE21-CF4B-4395-A100-EFB0EB995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DBD9A-1B56-4D4B-856B-89CC682C6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079F42-5C7A-44DD-9E9F-A34795A48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9318" y="0"/>
            <a:ext cx="860468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09777E15-6D68-4808-AD20-82EA7377F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963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CE79CAD8-9F7F-4756-BD12-8463CA4C6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923A21-5790-4667-B5C7-ADA793B49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8336" y="643466"/>
            <a:ext cx="7200601" cy="557106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2B8FD4D-06FE-5B74-CC88-85E530FC0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635" y="1484785"/>
            <a:ext cx="6784931" cy="385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0138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DD0AEE21-CF4B-4395-A100-EFB0EB995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DBD9A-1B56-4D4B-856B-89CC682C6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079F42-5C7A-44DD-9E9F-A34795A48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9318" y="0"/>
            <a:ext cx="860468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09777E15-6D68-4808-AD20-82EA7377F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963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CE79CAD8-9F7F-4756-BD12-8463CA4C6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923A21-5790-4667-B5C7-ADA793B49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8336" y="643466"/>
            <a:ext cx="7200601" cy="557106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0B6A55-A646-B888-4BFB-B626FB1397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635" y="1539562"/>
            <a:ext cx="6718001" cy="377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9882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DD0AEE21-CF4B-4395-A100-EFB0EB995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DBD9A-1B56-4D4B-856B-89CC682C6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079F42-5C7A-44DD-9E9F-A34795A48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9318" y="0"/>
            <a:ext cx="860468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09777E15-6D68-4808-AD20-82EA7377F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963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CE79CAD8-9F7F-4756-BD12-8463CA4C6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923A21-5790-4667-B5C7-ADA793B49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8336" y="643466"/>
            <a:ext cx="7200601" cy="557106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191349-B882-211D-3794-8CAE41B9D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635" y="1522767"/>
            <a:ext cx="6718001" cy="381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4278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56EF530-75FC-4976-A39D-87A5DFE98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368ECFAF-FF94-4771-B4BD-B28D909D4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flipH="1">
            <a:off x="106297" y="0"/>
            <a:ext cx="5842211" cy="6858000"/>
          </a:xfrm>
          <a:custGeom>
            <a:avLst/>
            <a:gdLst>
              <a:gd name="connsiteX0" fmla="*/ 9807836 w 9807836"/>
              <a:gd name="connsiteY0" fmla="*/ 0 h 6858000"/>
              <a:gd name="connsiteX1" fmla="*/ 0 w 9807836"/>
              <a:gd name="connsiteY1" fmla="*/ 0 h 6858000"/>
              <a:gd name="connsiteX2" fmla="*/ 26987 w 9807836"/>
              <a:gd name="connsiteY2" fmla="*/ 87312 h 6858000"/>
              <a:gd name="connsiteX3" fmla="*/ 52387 w 9807836"/>
              <a:gd name="connsiteY3" fmla="*/ 174625 h 6858000"/>
              <a:gd name="connsiteX4" fmla="*/ 77787 w 9807836"/>
              <a:gd name="connsiteY4" fmla="*/ 263525 h 6858000"/>
              <a:gd name="connsiteX5" fmla="*/ 100012 w 9807836"/>
              <a:gd name="connsiteY5" fmla="*/ 354012 h 6858000"/>
              <a:gd name="connsiteX6" fmla="*/ 127000 w 9807836"/>
              <a:gd name="connsiteY6" fmla="*/ 441325 h 6858000"/>
              <a:gd name="connsiteX7" fmla="*/ 155575 w 9807836"/>
              <a:gd name="connsiteY7" fmla="*/ 525462 h 6858000"/>
              <a:gd name="connsiteX8" fmla="*/ 192087 w 9807836"/>
              <a:gd name="connsiteY8" fmla="*/ 604837 h 6858000"/>
              <a:gd name="connsiteX9" fmla="*/ 234950 w 9807836"/>
              <a:gd name="connsiteY9" fmla="*/ 677862 h 6858000"/>
              <a:gd name="connsiteX10" fmla="*/ 282575 w 9807836"/>
              <a:gd name="connsiteY10" fmla="*/ 739775 h 6858000"/>
              <a:gd name="connsiteX11" fmla="*/ 334962 w 9807836"/>
              <a:gd name="connsiteY11" fmla="*/ 798512 h 6858000"/>
              <a:gd name="connsiteX12" fmla="*/ 395287 w 9807836"/>
              <a:gd name="connsiteY12" fmla="*/ 852487 h 6858000"/>
              <a:gd name="connsiteX13" fmla="*/ 458787 w 9807836"/>
              <a:gd name="connsiteY13" fmla="*/ 906462 h 6858000"/>
              <a:gd name="connsiteX14" fmla="*/ 525462 w 9807836"/>
              <a:gd name="connsiteY14" fmla="*/ 957262 h 6858000"/>
              <a:gd name="connsiteX15" fmla="*/ 592137 w 9807836"/>
              <a:gd name="connsiteY15" fmla="*/ 1008062 h 6858000"/>
              <a:gd name="connsiteX16" fmla="*/ 660400 w 9807836"/>
              <a:gd name="connsiteY16" fmla="*/ 1060450 h 6858000"/>
              <a:gd name="connsiteX17" fmla="*/ 725487 w 9807836"/>
              <a:gd name="connsiteY17" fmla="*/ 1111250 h 6858000"/>
              <a:gd name="connsiteX18" fmla="*/ 787400 w 9807836"/>
              <a:gd name="connsiteY18" fmla="*/ 1165225 h 6858000"/>
              <a:gd name="connsiteX19" fmla="*/ 844550 w 9807836"/>
              <a:gd name="connsiteY19" fmla="*/ 1223962 h 6858000"/>
              <a:gd name="connsiteX20" fmla="*/ 896937 w 9807836"/>
              <a:gd name="connsiteY20" fmla="*/ 1282700 h 6858000"/>
              <a:gd name="connsiteX21" fmla="*/ 939800 w 9807836"/>
              <a:gd name="connsiteY21" fmla="*/ 1346200 h 6858000"/>
              <a:gd name="connsiteX22" fmla="*/ 976312 w 9807836"/>
              <a:gd name="connsiteY22" fmla="*/ 1417637 h 6858000"/>
              <a:gd name="connsiteX23" fmla="*/ 998537 w 9807836"/>
              <a:gd name="connsiteY23" fmla="*/ 1487487 h 6858000"/>
              <a:gd name="connsiteX24" fmla="*/ 1012825 w 9807836"/>
              <a:gd name="connsiteY24" fmla="*/ 1565275 h 6858000"/>
              <a:gd name="connsiteX25" fmla="*/ 1019175 w 9807836"/>
              <a:gd name="connsiteY25" fmla="*/ 1641475 h 6858000"/>
              <a:gd name="connsiteX26" fmla="*/ 1017587 w 9807836"/>
              <a:gd name="connsiteY26" fmla="*/ 1722437 h 6858000"/>
              <a:gd name="connsiteX27" fmla="*/ 1011237 w 9807836"/>
              <a:gd name="connsiteY27" fmla="*/ 1803400 h 6858000"/>
              <a:gd name="connsiteX28" fmla="*/ 1003300 w 9807836"/>
              <a:gd name="connsiteY28" fmla="*/ 1887537 h 6858000"/>
              <a:gd name="connsiteX29" fmla="*/ 992187 w 9807836"/>
              <a:gd name="connsiteY29" fmla="*/ 1971675 h 6858000"/>
              <a:gd name="connsiteX30" fmla="*/ 979487 w 9807836"/>
              <a:gd name="connsiteY30" fmla="*/ 2055812 h 6858000"/>
              <a:gd name="connsiteX31" fmla="*/ 969962 w 9807836"/>
              <a:gd name="connsiteY31" fmla="*/ 2139950 h 6858000"/>
              <a:gd name="connsiteX32" fmla="*/ 963612 w 9807836"/>
              <a:gd name="connsiteY32" fmla="*/ 2224087 h 6858000"/>
              <a:gd name="connsiteX33" fmla="*/ 958850 w 9807836"/>
              <a:gd name="connsiteY33" fmla="*/ 2305050 h 6858000"/>
              <a:gd name="connsiteX34" fmla="*/ 963612 w 9807836"/>
              <a:gd name="connsiteY34" fmla="*/ 2384425 h 6858000"/>
              <a:gd name="connsiteX35" fmla="*/ 973137 w 9807836"/>
              <a:gd name="connsiteY35" fmla="*/ 2462212 h 6858000"/>
              <a:gd name="connsiteX36" fmla="*/ 993775 w 9807836"/>
              <a:gd name="connsiteY36" fmla="*/ 2543175 h 6858000"/>
              <a:gd name="connsiteX37" fmla="*/ 1025525 w 9807836"/>
              <a:gd name="connsiteY37" fmla="*/ 2622550 h 6858000"/>
              <a:gd name="connsiteX38" fmla="*/ 1063625 w 9807836"/>
              <a:gd name="connsiteY38" fmla="*/ 2701925 h 6858000"/>
              <a:gd name="connsiteX39" fmla="*/ 1106487 w 9807836"/>
              <a:gd name="connsiteY39" fmla="*/ 2781300 h 6858000"/>
              <a:gd name="connsiteX40" fmla="*/ 1150937 w 9807836"/>
              <a:gd name="connsiteY40" fmla="*/ 2859087 h 6858000"/>
              <a:gd name="connsiteX41" fmla="*/ 1198562 w 9807836"/>
              <a:gd name="connsiteY41" fmla="*/ 2938462 h 6858000"/>
              <a:gd name="connsiteX42" fmla="*/ 1241425 w 9807836"/>
              <a:gd name="connsiteY42" fmla="*/ 3017837 h 6858000"/>
              <a:gd name="connsiteX43" fmla="*/ 1284288 w 9807836"/>
              <a:gd name="connsiteY43" fmla="*/ 3098800 h 6858000"/>
              <a:gd name="connsiteX44" fmla="*/ 1320800 w 9807836"/>
              <a:gd name="connsiteY44" fmla="*/ 3179762 h 6858000"/>
              <a:gd name="connsiteX45" fmla="*/ 1349375 w 9807836"/>
              <a:gd name="connsiteY45" fmla="*/ 3260725 h 6858000"/>
              <a:gd name="connsiteX46" fmla="*/ 1365250 w 9807836"/>
              <a:gd name="connsiteY46" fmla="*/ 3343275 h 6858000"/>
              <a:gd name="connsiteX47" fmla="*/ 1374775 w 9807836"/>
              <a:gd name="connsiteY47" fmla="*/ 3429000 h 6858000"/>
              <a:gd name="connsiteX48" fmla="*/ 1365250 w 9807836"/>
              <a:gd name="connsiteY48" fmla="*/ 3514725 h 6858000"/>
              <a:gd name="connsiteX49" fmla="*/ 1349375 w 9807836"/>
              <a:gd name="connsiteY49" fmla="*/ 3597275 h 6858000"/>
              <a:gd name="connsiteX50" fmla="*/ 1320800 w 9807836"/>
              <a:gd name="connsiteY50" fmla="*/ 3678237 h 6858000"/>
              <a:gd name="connsiteX51" fmla="*/ 1284288 w 9807836"/>
              <a:gd name="connsiteY51" fmla="*/ 3759200 h 6858000"/>
              <a:gd name="connsiteX52" fmla="*/ 1241425 w 9807836"/>
              <a:gd name="connsiteY52" fmla="*/ 3840162 h 6858000"/>
              <a:gd name="connsiteX53" fmla="*/ 1198562 w 9807836"/>
              <a:gd name="connsiteY53" fmla="*/ 3919537 h 6858000"/>
              <a:gd name="connsiteX54" fmla="*/ 1150937 w 9807836"/>
              <a:gd name="connsiteY54" fmla="*/ 3998912 h 6858000"/>
              <a:gd name="connsiteX55" fmla="*/ 1106487 w 9807836"/>
              <a:gd name="connsiteY55" fmla="*/ 4076700 h 6858000"/>
              <a:gd name="connsiteX56" fmla="*/ 1063625 w 9807836"/>
              <a:gd name="connsiteY56" fmla="*/ 4156075 h 6858000"/>
              <a:gd name="connsiteX57" fmla="*/ 1025525 w 9807836"/>
              <a:gd name="connsiteY57" fmla="*/ 4235450 h 6858000"/>
              <a:gd name="connsiteX58" fmla="*/ 993775 w 9807836"/>
              <a:gd name="connsiteY58" fmla="*/ 4314825 h 6858000"/>
              <a:gd name="connsiteX59" fmla="*/ 973137 w 9807836"/>
              <a:gd name="connsiteY59" fmla="*/ 4395787 h 6858000"/>
              <a:gd name="connsiteX60" fmla="*/ 963612 w 9807836"/>
              <a:gd name="connsiteY60" fmla="*/ 4473575 h 6858000"/>
              <a:gd name="connsiteX61" fmla="*/ 958850 w 9807836"/>
              <a:gd name="connsiteY61" fmla="*/ 4552950 h 6858000"/>
              <a:gd name="connsiteX62" fmla="*/ 963612 w 9807836"/>
              <a:gd name="connsiteY62" fmla="*/ 4633912 h 6858000"/>
              <a:gd name="connsiteX63" fmla="*/ 969962 w 9807836"/>
              <a:gd name="connsiteY63" fmla="*/ 4718050 h 6858000"/>
              <a:gd name="connsiteX64" fmla="*/ 979487 w 9807836"/>
              <a:gd name="connsiteY64" fmla="*/ 4802187 h 6858000"/>
              <a:gd name="connsiteX65" fmla="*/ 992187 w 9807836"/>
              <a:gd name="connsiteY65" fmla="*/ 4886325 h 6858000"/>
              <a:gd name="connsiteX66" fmla="*/ 1003300 w 9807836"/>
              <a:gd name="connsiteY66" fmla="*/ 4970462 h 6858000"/>
              <a:gd name="connsiteX67" fmla="*/ 1011237 w 9807836"/>
              <a:gd name="connsiteY67" fmla="*/ 5054600 h 6858000"/>
              <a:gd name="connsiteX68" fmla="*/ 1017587 w 9807836"/>
              <a:gd name="connsiteY68" fmla="*/ 5135562 h 6858000"/>
              <a:gd name="connsiteX69" fmla="*/ 1019175 w 9807836"/>
              <a:gd name="connsiteY69" fmla="*/ 5216525 h 6858000"/>
              <a:gd name="connsiteX70" fmla="*/ 1012825 w 9807836"/>
              <a:gd name="connsiteY70" fmla="*/ 5292725 h 6858000"/>
              <a:gd name="connsiteX71" fmla="*/ 998537 w 9807836"/>
              <a:gd name="connsiteY71" fmla="*/ 5370512 h 6858000"/>
              <a:gd name="connsiteX72" fmla="*/ 976312 w 9807836"/>
              <a:gd name="connsiteY72" fmla="*/ 5440362 h 6858000"/>
              <a:gd name="connsiteX73" fmla="*/ 939800 w 9807836"/>
              <a:gd name="connsiteY73" fmla="*/ 5511800 h 6858000"/>
              <a:gd name="connsiteX74" fmla="*/ 896937 w 9807836"/>
              <a:gd name="connsiteY74" fmla="*/ 5575300 h 6858000"/>
              <a:gd name="connsiteX75" fmla="*/ 844550 w 9807836"/>
              <a:gd name="connsiteY75" fmla="*/ 5634037 h 6858000"/>
              <a:gd name="connsiteX76" fmla="*/ 787400 w 9807836"/>
              <a:gd name="connsiteY76" fmla="*/ 5692775 h 6858000"/>
              <a:gd name="connsiteX77" fmla="*/ 725487 w 9807836"/>
              <a:gd name="connsiteY77" fmla="*/ 5746750 h 6858000"/>
              <a:gd name="connsiteX78" fmla="*/ 660400 w 9807836"/>
              <a:gd name="connsiteY78" fmla="*/ 5797550 h 6858000"/>
              <a:gd name="connsiteX79" fmla="*/ 592137 w 9807836"/>
              <a:gd name="connsiteY79" fmla="*/ 5849937 h 6858000"/>
              <a:gd name="connsiteX80" fmla="*/ 525462 w 9807836"/>
              <a:gd name="connsiteY80" fmla="*/ 5900737 h 6858000"/>
              <a:gd name="connsiteX81" fmla="*/ 458787 w 9807836"/>
              <a:gd name="connsiteY81" fmla="*/ 5951537 h 6858000"/>
              <a:gd name="connsiteX82" fmla="*/ 395287 w 9807836"/>
              <a:gd name="connsiteY82" fmla="*/ 6005512 h 6858000"/>
              <a:gd name="connsiteX83" fmla="*/ 334962 w 9807836"/>
              <a:gd name="connsiteY83" fmla="*/ 6059487 h 6858000"/>
              <a:gd name="connsiteX84" fmla="*/ 282575 w 9807836"/>
              <a:gd name="connsiteY84" fmla="*/ 6118225 h 6858000"/>
              <a:gd name="connsiteX85" fmla="*/ 234950 w 9807836"/>
              <a:gd name="connsiteY85" fmla="*/ 6180137 h 6858000"/>
              <a:gd name="connsiteX86" fmla="*/ 192087 w 9807836"/>
              <a:gd name="connsiteY86" fmla="*/ 6253162 h 6858000"/>
              <a:gd name="connsiteX87" fmla="*/ 155575 w 9807836"/>
              <a:gd name="connsiteY87" fmla="*/ 6332537 h 6858000"/>
              <a:gd name="connsiteX88" fmla="*/ 127000 w 9807836"/>
              <a:gd name="connsiteY88" fmla="*/ 6416675 h 6858000"/>
              <a:gd name="connsiteX89" fmla="*/ 100012 w 9807836"/>
              <a:gd name="connsiteY89" fmla="*/ 6503987 h 6858000"/>
              <a:gd name="connsiteX90" fmla="*/ 77787 w 9807836"/>
              <a:gd name="connsiteY90" fmla="*/ 6594475 h 6858000"/>
              <a:gd name="connsiteX91" fmla="*/ 52387 w 9807836"/>
              <a:gd name="connsiteY91" fmla="*/ 6683375 h 6858000"/>
              <a:gd name="connsiteX92" fmla="*/ 26987 w 9807836"/>
              <a:gd name="connsiteY92" fmla="*/ 6770687 h 6858000"/>
              <a:gd name="connsiteX93" fmla="*/ 0 w 9807836"/>
              <a:gd name="connsiteY93" fmla="*/ 6858000 h 6858000"/>
              <a:gd name="connsiteX94" fmla="*/ 9807836 w 9807836"/>
              <a:gd name="connsiteY94" fmla="*/ 6858000 h 6858000"/>
              <a:gd name="connsiteX95" fmla="*/ 9807836 w 9807836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9807836" h="6858000">
                <a:moveTo>
                  <a:pt x="9807836" y="0"/>
                </a:moveTo>
                <a:lnTo>
                  <a:pt x="0" y="0"/>
                </a:lnTo>
                <a:lnTo>
                  <a:pt x="26987" y="87312"/>
                </a:lnTo>
                <a:lnTo>
                  <a:pt x="52387" y="174625"/>
                </a:lnTo>
                <a:lnTo>
                  <a:pt x="77787" y="263525"/>
                </a:lnTo>
                <a:lnTo>
                  <a:pt x="100012" y="354012"/>
                </a:lnTo>
                <a:lnTo>
                  <a:pt x="127000" y="441325"/>
                </a:lnTo>
                <a:lnTo>
                  <a:pt x="155575" y="525462"/>
                </a:lnTo>
                <a:lnTo>
                  <a:pt x="192087" y="604837"/>
                </a:lnTo>
                <a:lnTo>
                  <a:pt x="234950" y="677862"/>
                </a:lnTo>
                <a:lnTo>
                  <a:pt x="282575" y="739775"/>
                </a:lnTo>
                <a:lnTo>
                  <a:pt x="334962" y="798512"/>
                </a:lnTo>
                <a:lnTo>
                  <a:pt x="395287" y="852487"/>
                </a:lnTo>
                <a:lnTo>
                  <a:pt x="458787" y="906462"/>
                </a:lnTo>
                <a:lnTo>
                  <a:pt x="525462" y="957262"/>
                </a:lnTo>
                <a:lnTo>
                  <a:pt x="592137" y="1008062"/>
                </a:lnTo>
                <a:lnTo>
                  <a:pt x="660400" y="1060450"/>
                </a:lnTo>
                <a:lnTo>
                  <a:pt x="725487" y="1111250"/>
                </a:lnTo>
                <a:lnTo>
                  <a:pt x="787400" y="1165225"/>
                </a:lnTo>
                <a:lnTo>
                  <a:pt x="844550" y="1223962"/>
                </a:lnTo>
                <a:lnTo>
                  <a:pt x="896937" y="1282700"/>
                </a:lnTo>
                <a:lnTo>
                  <a:pt x="939800" y="1346200"/>
                </a:lnTo>
                <a:lnTo>
                  <a:pt x="976312" y="1417637"/>
                </a:lnTo>
                <a:lnTo>
                  <a:pt x="998537" y="1487487"/>
                </a:lnTo>
                <a:lnTo>
                  <a:pt x="1012825" y="1565275"/>
                </a:lnTo>
                <a:lnTo>
                  <a:pt x="1019175" y="1641475"/>
                </a:lnTo>
                <a:lnTo>
                  <a:pt x="1017587" y="1722437"/>
                </a:lnTo>
                <a:lnTo>
                  <a:pt x="1011237" y="1803400"/>
                </a:lnTo>
                <a:lnTo>
                  <a:pt x="1003300" y="1887537"/>
                </a:lnTo>
                <a:lnTo>
                  <a:pt x="992187" y="1971675"/>
                </a:lnTo>
                <a:lnTo>
                  <a:pt x="979487" y="2055812"/>
                </a:lnTo>
                <a:lnTo>
                  <a:pt x="969962" y="2139950"/>
                </a:lnTo>
                <a:lnTo>
                  <a:pt x="963612" y="2224087"/>
                </a:lnTo>
                <a:lnTo>
                  <a:pt x="958850" y="2305050"/>
                </a:lnTo>
                <a:lnTo>
                  <a:pt x="963612" y="2384425"/>
                </a:lnTo>
                <a:lnTo>
                  <a:pt x="973137" y="2462212"/>
                </a:lnTo>
                <a:lnTo>
                  <a:pt x="993775" y="2543175"/>
                </a:lnTo>
                <a:lnTo>
                  <a:pt x="1025525" y="2622550"/>
                </a:lnTo>
                <a:lnTo>
                  <a:pt x="1063625" y="2701925"/>
                </a:lnTo>
                <a:lnTo>
                  <a:pt x="1106487" y="2781300"/>
                </a:lnTo>
                <a:lnTo>
                  <a:pt x="1150937" y="2859087"/>
                </a:lnTo>
                <a:lnTo>
                  <a:pt x="1198562" y="2938462"/>
                </a:lnTo>
                <a:lnTo>
                  <a:pt x="1241425" y="3017837"/>
                </a:lnTo>
                <a:lnTo>
                  <a:pt x="1284288" y="3098800"/>
                </a:lnTo>
                <a:lnTo>
                  <a:pt x="1320800" y="3179762"/>
                </a:lnTo>
                <a:lnTo>
                  <a:pt x="1349375" y="3260725"/>
                </a:lnTo>
                <a:lnTo>
                  <a:pt x="1365250" y="3343275"/>
                </a:lnTo>
                <a:lnTo>
                  <a:pt x="1374775" y="3429000"/>
                </a:lnTo>
                <a:lnTo>
                  <a:pt x="1365250" y="3514725"/>
                </a:lnTo>
                <a:lnTo>
                  <a:pt x="1349375" y="3597275"/>
                </a:lnTo>
                <a:lnTo>
                  <a:pt x="1320800" y="3678237"/>
                </a:lnTo>
                <a:lnTo>
                  <a:pt x="1284288" y="3759200"/>
                </a:lnTo>
                <a:lnTo>
                  <a:pt x="1241425" y="3840162"/>
                </a:lnTo>
                <a:lnTo>
                  <a:pt x="1198562" y="3919537"/>
                </a:lnTo>
                <a:lnTo>
                  <a:pt x="1150937" y="3998912"/>
                </a:lnTo>
                <a:lnTo>
                  <a:pt x="1106487" y="4076700"/>
                </a:lnTo>
                <a:lnTo>
                  <a:pt x="1063625" y="4156075"/>
                </a:lnTo>
                <a:lnTo>
                  <a:pt x="1025525" y="4235450"/>
                </a:lnTo>
                <a:lnTo>
                  <a:pt x="993775" y="4314825"/>
                </a:lnTo>
                <a:lnTo>
                  <a:pt x="973137" y="4395787"/>
                </a:lnTo>
                <a:lnTo>
                  <a:pt x="963612" y="4473575"/>
                </a:lnTo>
                <a:lnTo>
                  <a:pt x="958850" y="4552950"/>
                </a:lnTo>
                <a:lnTo>
                  <a:pt x="963612" y="4633912"/>
                </a:lnTo>
                <a:lnTo>
                  <a:pt x="969962" y="4718050"/>
                </a:lnTo>
                <a:lnTo>
                  <a:pt x="979487" y="4802187"/>
                </a:lnTo>
                <a:lnTo>
                  <a:pt x="992187" y="4886325"/>
                </a:lnTo>
                <a:lnTo>
                  <a:pt x="1003300" y="4970462"/>
                </a:lnTo>
                <a:lnTo>
                  <a:pt x="1011237" y="5054600"/>
                </a:lnTo>
                <a:lnTo>
                  <a:pt x="1017587" y="5135562"/>
                </a:lnTo>
                <a:lnTo>
                  <a:pt x="1019175" y="5216525"/>
                </a:lnTo>
                <a:lnTo>
                  <a:pt x="1012825" y="5292725"/>
                </a:lnTo>
                <a:lnTo>
                  <a:pt x="998537" y="5370512"/>
                </a:lnTo>
                <a:lnTo>
                  <a:pt x="976312" y="5440362"/>
                </a:lnTo>
                <a:lnTo>
                  <a:pt x="939800" y="5511800"/>
                </a:lnTo>
                <a:lnTo>
                  <a:pt x="896937" y="5575300"/>
                </a:lnTo>
                <a:lnTo>
                  <a:pt x="844550" y="5634037"/>
                </a:lnTo>
                <a:lnTo>
                  <a:pt x="787400" y="5692775"/>
                </a:lnTo>
                <a:lnTo>
                  <a:pt x="725487" y="5746750"/>
                </a:lnTo>
                <a:lnTo>
                  <a:pt x="660400" y="5797550"/>
                </a:lnTo>
                <a:lnTo>
                  <a:pt x="592137" y="5849937"/>
                </a:lnTo>
                <a:lnTo>
                  <a:pt x="525462" y="5900737"/>
                </a:lnTo>
                <a:lnTo>
                  <a:pt x="458787" y="5951537"/>
                </a:lnTo>
                <a:lnTo>
                  <a:pt x="395287" y="6005512"/>
                </a:lnTo>
                <a:lnTo>
                  <a:pt x="334962" y="6059487"/>
                </a:lnTo>
                <a:lnTo>
                  <a:pt x="282575" y="6118225"/>
                </a:lnTo>
                <a:lnTo>
                  <a:pt x="234950" y="6180137"/>
                </a:lnTo>
                <a:lnTo>
                  <a:pt x="192087" y="6253162"/>
                </a:lnTo>
                <a:lnTo>
                  <a:pt x="155575" y="6332537"/>
                </a:lnTo>
                <a:lnTo>
                  <a:pt x="127000" y="6416675"/>
                </a:lnTo>
                <a:lnTo>
                  <a:pt x="100012" y="6503987"/>
                </a:lnTo>
                <a:lnTo>
                  <a:pt x="77787" y="6594475"/>
                </a:lnTo>
                <a:lnTo>
                  <a:pt x="52387" y="6683375"/>
                </a:lnTo>
                <a:lnTo>
                  <a:pt x="26987" y="6770687"/>
                </a:lnTo>
                <a:lnTo>
                  <a:pt x="0" y="6858000"/>
                </a:lnTo>
                <a:lnTo>
                  <a:pt x="9807836" y="6858000"/>
                </a:lnTo>
                <a:lnTo>
                  <a:pt x="980783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05A6DA1-ABAA-8349-85F3-5C5FDDA52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7" y="1231895"/>
            <a:ext cx="4680520" cy="4339177"/>
          </a:xfrm>
        </p:spPr>
        <p:txBody>
          <a:bodyPr>
            <a:normAutofit/>
          </a:bodyPr>
          <a:lstStyle/>
          <a:p>
            <a:pPr algn="l"/>
            <a:r>
              <a:rPr lang="fr-FR" sz="5300" dirty="0">
                <a:latin typeface="Genie_Plein2Regular" panose="02000500000000000000" pitchFamily="2" charset="77"/>
              </a:rPr>
              <a:t>Questions?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851F7A-B016-4A91-85E3-61FE4869C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6" name="Graphic 5" descr="Aider Thin">
            <a:extLst>
              <a:ext uri="{FF2B5EF4-FFF2-40B4-BE49-F238E27FC236}">
                <a16:creationId xmlns:a16="http://schemas.microsoft.com/office/drawing/2014/main" id="{8A1510D0-D609-57C1-399E-753702786E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4708" y="1903136"/>
            <a:ext cx="2996694" cy="299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8469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6">
            <a:extLst>
              <a:ext uri="{FF2B5EF4-FFF2-40B4-BE49-F238E27FC236}">
                <a16:creationId xmlns:a16="http://schemas.microsoft.com/office/drawing/2014/main" id="{126ADEF2-2BA7-419F-A580-9C6541A73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667762" y="630936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B146248-6675-4D3A-B34A-7363E28C91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56EF530-75FC-4976-A39D-87A5DFE98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Freeform 13">
            <a:extLst>
              <a:ext uri="{FF2B5EF4-FFF2-40B4-BE49-F238E27FC236}">
                <a16:creationId xmlns:a16="http://schemas.microsoft.com/office/drawing/2014/main" id="{368ECFAF-FF94-4771-B4BD-B28D909D4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flipH="1">
            <a:off x="106297" y="0"/>
            <a:ext cx="5842211" cy="6858000"/>
          </a:xfrm>
          <a:custGeom>
            <a:avLst/>
            <a:gdLst>
              <a:gd name="connsiteX0" fmla="*/ 9807836 w 9807836"/>
              <a:gd name="connsiteY0" fmla="*/ 0 h 6858000"/>
              <a:gd name="connsiteX1" fmla="*/ 0 w 9807836"/>
              <a:gd name="connsiteY1" fmla="*/ 0 h 6858000"/>
              <a:gd name="connsiteX2" fmla="*/ 26987 w 9807836"/>
              <a:gd name="connsiteY2" fmla="*/ 87312 h 6858000"/>
              <a:gd name="connsiteX3" fmla="*/ 52387 w 9807836"/>
              <a:gd name="connsiteY3" fmla="*/ 174625 h 6858000"/>
              <a:gd name="connsiteX4" fmla="*/ 77787 w 9807836"/>
              <a:gd name="connsiteY4" fmla="*/ 263525 h 6858000"/>
              <a:gd name="connsiteX5" fmla="*/ 100012 w 9807836"/>
              <a:gd name="connsiteY5" fmla="*/ 354012 h 6858000"/>
              <a:gd name="connsiteX6" fmla="*/ 127000 w 9807836"/>
              <a:gd name="connsiteY6" fmla="*/ 441325 h 6858000"/>
              <a:gd name="connsiteX7" fmla="*/ 155575 w 9807836"/>
              <a:gd name="connsiteY7" fmla="*/ 525462 h 6858000"/>
              <a:gd name="connsiteX8" fmla="*/ 192087 w 9807836"/>
              <a:gd name="connsiteY8" fmla="*/ 604837 h 6858000"/>
              <a:gd name="connsiteX9" fmla="*/ 234950 w 9807836"/>
              <a:gd name="connsiteY9" fmla="*/ 677862 h 6858000"/>
              <a:gd name="connsiteX10" fmla="*/ 282575 w 9807836"/>
              <a:gd name="connsiteY10" fmla="*/ 739775 h 6858000"/>
              <a:gd name="connsiteX11" fmla="*/ 334962 w 9807836"/>
              <a:gd name="connsiteY11" fmla="*/ 798512 h 6858000"/>
              <a:gd name="connsiteX12" fmla="*/ 395287 w 9807836"/>
              <a:gd name="connsiteY12" fmla="*/ 852487 h 6858000"/>
              <a:gd name="connsiteX13" fmla="*/ 458787 w 9807836"/>
              <a:gd name="connsiteY13" fmla="*/ 906462 h 6858000"/>
              <a:gd name="connsiteX14" fmla="*/ 525462 w 9807836"/>
              <a:gd name="connsiteY14" fmla="*/ 957262 h 6858000"/>
              <a:gd name="connsiteX15" fmla="*/ 592137 w 9807836"/>
              <a:gd name="connsiteY15" fmla="*/ 1008062 h 6858000"/>
              <a:gd name="connsiteX16" fmla="*/ 660400 w 9807836"/>
              <a:gd name="connsiteY16" fmla="*/ 1060450 h 6858000"/>
              <a:gd name="connsiteX17" fmla="*/ 725487 w 9807836"/>
              <a:gd name="connsiteY17" fmla="*/ 1111250 h 6858000"/>
              <a:gd name="connsiteX18" fmla="*/ 787400 w 9807836"/>
              <a:gd name="connsiteY18" fmla="*/ 1165225 h 6858000"/>
              <a:gd name="connsiteX19" fmla="*/ 844550 w 9807836"/>
              <a:gd name="connsiteY19" fmla="*/ 1223962 h 6858000"/>
              <a:gd name="connsiteX20" fmla="*/ 896937 w 9807836"/>
              <a:gd name="connsiteY20" fmla="*/ 1282700 h 6858000"/>
              <a:gd name="connsiteX21" fmla="*/ 939800 w 9807836"/>
              <a:gd name="connsiteY21" fmla="*/ 1346200 h 6858000"/>
              <a:gd name="connsiteX22" fmla="*/ 976312 w 9807836"/>
              <a:gd name="connsiteY22" fmla="*/ 1417637 h 6858000"/>
              <a:gd name="connsiteX23" fmla="*/ 998537 w 9807836"/>
              <a:gd name="connsiteY23" fmla="*/ 1487487 h 6858000"/>
              <a:gd name="connsiteX24" fmla="*/ 1012825 w 9807836"/>
              <a:gd name="connsiteY24" fmla="*/ 1565275 h 6858000"/>
              <a:gd name="connsiteX25" fmla="*/ 1019175 w 9807836"/>
              <a:gd name="connsiteY25" fmla="*/ 1641475 h 6858000"/>
              <a:gd name="connsiteX26" fmla="*/ 1017587 w 9807836"/>
              <a:gd name="connsiteY26" fmla="*/ 1722437 h 6858000"/>
              <a:gd name="connsiteX27" fmla="*/ 1011237 w 9807836"/>
              <a:gd name="connsiteY27" fmla="*/ 1803400 h 6858000"/>
              <a:gd name="connsiteX28" fmla="*/ 1003300 w 9807836"/>
              <a:gd name="connsiteY28" fmla="*/ 1887537 h 6858000"/>
              <a:gd name="connsiteX29" fmla="*/ 992187 w 9807836"/>
              <a:gd name="connsiteY29" fmla="*/ 1971675 h 6858000"/>
              <a:gd name="connsiteX30" fmla="*/ 979487 w 9807836"/>
              <a:gd name="connsiteY30" fmla="*/ 2055812 h 6858000"/>
              <a:gd name="connsiteX31" fmla="*/ 969962 w 9807836"/>
              <a:gd name="connsiteY31" fmla="*/ 2139950 h 6858000"/>
              <a:gd name="connsiteX32" fmla="*/ 963612 w 9807836"/>
              <a:gd name="connsiteY32" fmla="*/ 2224087 h 6858000"/>
              <a:gd name="connsiteX33" fmla="*/ 958850 w 9807836"/>
              <a:gd name="connsiteY33" fmla="*/ 2305050 h 6858000"/>
              <a:gd name="connsiteX34" fmla="*/ 963612 w 9807836"/>
              <a:gd name="connsiteY34" fmla="*/ 2384425 h 6858000"/>
              <a:gd name="connsiteX35" fmla="*/ 973137 w 9807836"/>
              <a:gd name="connsiteY35" fmla="*/ 2462212 h 6858000"/>
              <a:gd name="connsiteX36" fmla="*/ 993775 w 9807836"/>
              <a:gd name="connsiteY36" fmla="*/ 2543175 h 6858000"/>
              <a:gd name="connsiteX37" fmla="*/ 1025525 w 9807836"/>
              <a:gd name="connsiteY37" fmla="*/ 2622550 h 6858000"/>
              <a:gd name="connsiteX38" fmla="*/ 1063625 w 9807836"/>
              <a:gd name="connsiteY38" fmla="*/ 2701925 h 6858000"/>
              <a:gd name="connsiteX39" fmla="*/ 1106487 w 9807836"/>
              <a:gd name="connsiteY39" fmla="*/ 2781300 h 6858000"/>
              <a:gd name="connsiteX40" fmla="*/ 1150937 w 9807836"/>
              <a:gd name="connsiteY40" fmla="*/ 2859087 h 6858000"/>
              <a:gd name="connsiteX41" fmla="*/ 1198562 w 9807836"/>
              <a:gd name="connsiteY41" fmla="*/ 2938462 h 6858000"/>
              <a:gd name="connsiteX42" fmla="*/ 1241425 w 9807836"/>
              <a:gd name="connsiteY42" fmla="*/ 3017837 h 6858000"/>
              <a:gd name="connsiteX43" fmla="*/ 1284288 w 9807836"/>
              <a:gd name="connsiteY43" fmla="*/ 3098800 h 6858000"/>
              <a:gd name="connsiteX44" fmla="*/ 1320800 w 9807836"/>
              <a:gd name="connsiteY44" fmla="*/ 3179762 h 6858000"/>
              <a:gd name="connsiteX45" fmla="*/ 1349375 w 9807836"/>
              <a:gd name="connsiteY45" fmla="*/ 3260725 h 6858000"/>
              <a:gd name="connsiteX46" fmla="*/ 1365250 w 9807836"/>
              <a:gd name="connsiteY46" fmla="*/ 3343275 h 6858000"/>
              <a:gd name="connsiteX47" fmla="*/ 1374775 w 9807836"/>
              <a:gd name="connsiteY47" fmla="*/ 3429000 h 6858000"/>
              <a:gd name="connsiteX48" fmla="*/ 1365250 w 9807836"/>
              <a:gd name="connsiteY48" fmla="*/ 3514725 h 6858000"/>
              <a:gd name="connsiteX49" fmla="*/ 1349375 w 9807836"/>
              <a:gd name="connsiteY49" fmla="*/ 3597275 h 6858000"/>
              <a:gd name="connsiteX50" fmla="*/ 1320800 w 9807836"/>
              <a:gd name="connsiteY50" fmla="*/ 3678237 h 6858000"/>
              <a:gd name="connsiteX51" fmla="*/ 1284288 w 9807836"/>
              <a:gd name="connsiteY51" fmla="*/ 3759200 h 6858000"/>
              <a:gd name="connsiteX52" fmla="*/ 1241425 w 9807836"/>
              <a:gd name="connsiteY52" fmla="*/ 3840162 h 6858000"/>
              <a:gd name="connsiteX53" fmla="*/ 1198562 w 9807836"/>
              <a:gd name="connsiteY53" fmla="*/ 3919537 h 6858000"/>
              <a:gd name="connsiteX54" fmla="*/ 1150937 w 9807836"/>
              <a:gd name="connsiteY54" fmla="*/ 3998912 h 6858000"/>
              <a:gd name="connsiteX55" fmla="*/ 1106487 w 9807836"/>
              <a:gd name="connsiteY55" fmla="*/ 4076700 h 6858000"/>
              <a:gd name="connsiteX56" fmla="*/ 1063625 w 9807836"/>
              <a:gd name="connsiteY56" fmla="*/ 4156075 h 6858000"/>
              <a:gd name="connsiteX57" fmla="*/ 1025525 w 9807836"/>
              <a:gd name="connsiteY57" fmla="*/ 4235450 h 6858000"/>
              <a:gd name="connsiteX58" fmla="*/ 993775 w 9807836"/>
              <a:gd name="connsiteY58" fmla="*/ 4314825 h 6858000"/>
              <a:gd name="connsiteX59" fmla="*/ 973137 w 9807836"/>
              <a:gd name="connsiteY59" fmla="*/ 4395787 h 6858000"/>
              <a:gd name="connsiteX60" fmla="*/ 963612 w 9807836"/>
              <a:gd name="connsiteY60" fmla="*/ 4473575 h 6858000"/>
              <a:gd name="connsiteX61" fmla="*/ 958850 w 9807836"/>
              <a:gd name="connsiteY61" fmla="*/ 4552950 h 6858000"/>
              <a:gd name="connsiteX62" fmla="*/ 963612 w 9807836"/>
              <a:gd name="connsiteY62" fmla="*/ 4633912 h 6858000"/>
              <a:gd name="connsiteX63" fmla="*/ 969962 w 9807836"/>
              <a:gd name="connsiteY63" fmla="*/ 4718050 h 6858000"/>
              <a:gd name="connsiteX64" fmla="*/ 979487 w 9807836"/>
              <a:gd name="connsiteY64" fmla="*/ 4802187 h 6858000"/>
              <a:gd name="connsiteX65" fmla="*/ 992187 w 9807836"/>
              <a:gd name="connsiteY65" fmla="*/ 4886325 h 6858000"/>
              <a:gd name="connsiteX66" fmla="*/ 1003300 w 9807836"/>
              <a:gd name="connsiteY66" fmla="*/ 4970462 h 6858000"/>
              <a:gd name="connsiteX67" fmla="*/ 1011237 w 9807836"/>
              <a:gd name="connsiteY67" fmla="*/ 5054600 h 6858000"/>
              <a:gd name="connsiteX68" fmla="*/ 1017587 w 9807836"/>
              <a:gd name="connsiteY68" fmla="*/ 5135562 h 6858000"/>
              <a:gd name="connsiteX69" fmla="*/ 1019175 w 9807836"/>
              <a:gd name="connsiteY69" fmla="*/ 5216525 h 6858000"/>
              <a:gd name="connsiteX70" fmla="*/ 1012825 w 9807836"/>
              <a:gd name="connsiteY70" fmla="*/ 5292725 h 6858000"/>
              <a:gd name="connsiteX71" fmla="*/ 998537 w 9807836"/>
              <a:gd name="connsiteY71" fmla="*/ 5370512 h 6858000"/>
              <a:gd name="connsiteX72" fmla="*/ 976312 w 9807836"/>
              <a:gd name="connsiteY72" fmla="*/ 5440362 h 6858000"/>
              <a:gd name="connsiteX73" fmla="*/ 939800 w 9807836"/>
              <a:gd name="connsiteY73" fmla="*/ 5511800 h 6858000"/>
              <a:gd name="connsiteX74" fmla="*/ 896937 w 9807836"/>
              <a:gd name="connsiteY74" fmla="*/ 5575300 h 6858000"/>
              <a:gd name="connsiteX75" fmla="*/ 844550 w 9807836"/>
              <a:gd name="connsiteY75" fmla="*/ 5634037 h 6858000"/>
              <a:gd name="connsiteX76" fmla="*/ 787400 w 9807836"/>
              <a:gd name="connsiteY76" fmla="*/ 5692775 h 6858000"/>
              <a:gd name="connsiteX77" fmla="*/ 725487 w 9807836"/>
              <a:gd name="connsiteY77" fmla="*/ 5746750 h 6858000"/>
              <a:gd name="connsiteX78" fmla="*/ 660400 w 9807836"/>
              <a:gd name="connsiteY78" fmla="*/ 5797550 h 6858000"/>
              <a:gd name="connsiteX79" fmla="*/ 592137 w 9807836"/>
              <a:gd name="connsiteY79" fmla="*/ 5849937 h 6858000"/>
              <a:gd name="connsiteX80" fmla="*/ 525462 w 9807836"/>
              <a:gd name="connsiteY80" fmla="*/ 5900737 h 6858000"/>
              <a:gd name="connsiteX81" fmla="*/ 458787 w 9807836"/>
              <a:gd name="connsiteY81" fmla="*/ 5951537 h 6858000"/>
              <a:gd name="connsiteX82" fmla="*/ 395287 w 9807836"/>
              <a:gd name="connsiteY82" fmla="*/ 6005512 h 6858000"/>
              <a:gd name="connsiteX83" fmla="*/ 334962 w 9807836"/>
              <a:gd name="connsiteY83" fmla="*/ 6059487 h 6858000"/>
              <a:gd name="connsiteX84" fmla="*/ 282575 w 9807836"/>
              <a:gd name="connsiteY84" fmla="*/ 6118225 h 6858000"/>
              <a:gd name="connsiteX85" fmla="*/ 234950 w 9807836"/>
              <a:gd name="connsiteY85" fmla="*/ 6180137 h 6858000"/>
              <a:gd name="connsiteX86" fmla="*/ 192087 w 9807836"/>
              <a:gd name="connsiteY86" fmla="*/ 6253162 h 6858000"/>
              <a:gd name="connsiteX87" fmla="*/ 155575 w 9807836"/>
              <a:gd name="connsiteY87" fmla="*/ 6332537 h 6858000"/>
              <a:gd name="connsiteX88" fmla="*/ 127000 w 9807836"/>
              <a:gd name="connsiteY88" fmla="*/ 6416675 h 6858000"/>
              <a:gd name="connsiteX89" fmla="*/ 100012 w 9807836"/>
              <a:gd name="connsiteY89" fmla="*/ 6503987 h 6858000"/>
              <a:gd name="connsiteX90" fmla="*/ 77787 w 9807836"/>
              <a:gd name="connsiteY90" fmla="*/ 6594475 h 6858000"/>
              <a:gd name="connsiteX91" fmla="*/ 52387 w 9807836"/>
              <a:gd name="connsiteY91" fmla="*/ 6683375 h 6858000"/>
              <a:gd name="connsiteX92" fmla="*/ 26987 w 9807836"/>
              <a:gd name="connsiteY92" fmla="*/ 6770687 h 6858000"/>
              <a:gd name="connsiteX93" fmla="*/ 0 w 9807836"/>
              <a:gd name="connsiteY93" fmla="*/ 6858000 h 6858000"/>
              <a:gd name="connsiteX94" fmla="*/ 9807836 w 9807836"/>
              <a:gd name="connsiteY94" fmla="*/ 6858000 h 6858000"/>
              <a:gd name="connsiteX95" fmla="*/ 9807836 w 9807836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9807836" h="6858000">
                <a:moveTo>
                  <a:pt x="9807836" y="0"/>
                </a:moveTo>
                <a:lnTo>
                  <a:pt x="0" y="0"/>
                </a:lnTo>
                <a:lnTo>
                  <a:pt x="26987" y="87312"/>
                </a:lnTo>
                <a:lnTo>
                  <a:pt x="52387" y="174625"/>
                </a:lnTo>
                <a:lnTo>
                  <a:pt x="77787" y="263525"/>
                </a:lnTo>
                <a:lnTo>
                  <a:pt x="100012" y="354012"/>
                </a:lnTo>
                <a:lnTo>
                  <a:pt x="127000" y="441325"/>
                </a:lnTo>
                <a:lnTo>
                  <a:pt x="155575" y="525462"/>
                </a:lnTo>
                <a:lnTo>
                  <a:pt x="192087" y="604837"/>
                </a:lnTo>
                <a:lnTo>
                  <a:pt x="234950" y="677862"/>
                </a:lnTo>
                <a:lnTo>
                  <a:pt x="282575" y="739775"/>
                </a:lnTo>
                <a:lnTo>
                  <a:pt x="334962" y="798512"/>
                </a:lnTo>
                <a:lnTo>
                  <a:pt x="395287" y="852487"/>
                </a:lnTo>
                <a:lnTo>
                  <a:pt x="458787" y="906462"/>
                </a:lnTo>
                <a:lnTo>
                  <a:pt x="525462" y="957262"/>
                </a:lnTo>
                <a:lnTo>
                  <a:pt x="592137" y="1008062"/>
                </a:lnTo>
                <a:lnTo>
                  <a:pt x="660400" y="1060450"/>
                </a:lnTo>
                <a:lnTo>
                  <a:pt x="725487" y="1111250"/>
                </a:lnTo>
                <a:lnTo>
                  <a:pt x="787400" y="1165225"/>
                </a:lnTo>
                <a:lnTo>
                  <a:pt x="844550" y="1223962"/>
                </a:lnTo>
                <a:lnTo>
                  <a:pt x="896937" y="1282700"/>
                </a:lnTo>
                <a:lnTo>
                  <a:pt x="939800" y="1346200"/>
                </a:lnTo>
                <a:lnTo>
                  <a:pt x="976312" y="1417637"/>
                </a:lnTo>
                <a:lnTo>
                  <a:pt x="998537" y="1487487"/>
                </a:lnTo>
                <a:lnTo>
                  <a:pt x="1012825" y="1565275"/>
                </a:lnTo>
                <a:lnTo>
                  <a:pt x="1019175" y="1641475"/>
                </a:lnTo>
                <a:lnTo>
                  <a:pt x="1017587" y="1722437"/>
                </a:lnTo>
                <a:lnTo>
                  <a:pt x="1011237" y="1803400"/>
                </a:lnTo>
                <a:lnTo>
                  <a:pt x="1003300" y="1887537"/>
                </a:lnTo>
                <a:lnTo>
                  <a:pt x="992187" y="1971675"/>
                </a:lnTo>
                <a:lnTo>
                  <a:pt x="979487" y="2055812"/>
                </a:lnTo>
                <a:lnTo>
                  <a:pt x="969962" y="2139950"/>
                </a:lnTo>
                <a:lnTo>
                  <a:pt x="963612" y="2224087"/>
                </a:lnTo>
                <a:lnTo>
                  <a:pt x="958850" y="2305050"/>
                </a:lnTo>
                <a:lnTo>
                  <a:pt x="963612" y="2384425"/>
                </a:lnTo>
                <a:lnTo>
                  <a:pt x="973137" y="2462212"/>
                </a:lnTo>
                <a:lnTo>
                  <a:pt x="993775" y="2543175"/>
                </a:lnTo>
                <a:lnTo>
                  <a:pt x="1025525" y="2622550"/>
                </a:lnTo>
                <a:lnTo>
                  <a:pt x="1063625" y="2701925"/>
                </a:lnTo>
                <a:lnTo>
                  <a:pt x="1106487" y="2781300"/>
                </a:lnTo>
                <a:lnTo>
                  <a:pt x="1150937" y="2859087"/>
                </a:lnTo>
                <a:lnTo>
                  <a:pt x="1198562" y="2938462"/>
                </a:lnTo>
                <a:lnTo>
                  <a:pt x="1241425" y="3017837"/>
                </a:lnTo>
                <a:lnTo>
                  <a:pt x="1284288" y="3098800"/>
                </a:lnTo>
                <a:lnTo>
                  <a:pt x="1320800" y="3179762"/>
                </a:lnTo>
                <a:lnTo>
                  <a:pt x="1349375" y="3260725"/>
                </a:lnTo>
                <a:lnTo>
                  <a:pt x="1365250" y="3343275"/>
                </a:lnTo>
                <a:lnTo>
                  <a:pt x="1374775" y="3429000"/>
                </a:lnTo>
                <a:lnTo>
                  <a:pt x="1365250" y="3514725"/>
                </a:lnTo>
                <a:lnTo>
                  <a:pt x="1349375" y="3597275"/>
                </a:lnTo>
                <a:lnTo>
                  <a:pt x="1320800" y="3678237"/>
                </a:lnTo>
                <a:lnTo>
                  <a:pt x="1284288" y="3759200"/>
                </a:lnTo>
                <a:lnTo>
                  <a:pt x="1241425" y="3840162"/>
                </a:lnTo>
                <a:lnTo>
                  <a:pt x="1198562" y="3919537"/>
                </a:lnTo>
                <a:lnTo>
                  <a:pt x="1150937" y="3998912"/>
                </a:lnTo>
                <a:lnTo>
                  <a:pt x="1106487" y="4076700"/>
                </a:lnTo>
                <a:lnTo>
                  <a:pt x="1063625" y="4156075"/>
                </a:lnTo>
                <a:lnTo>
                  <a:pt x="1025525" y="4235450"/>
                </a:lnTo>
                <a:lnTo>
                  <a:pt x="993775" y="4314825"/>
                </a:lnTo>
                <a:lnTo>
                  <a:pt x="973137" y="4395787"/>
                </a:lnTo>
                <a:lnTo>
                  <a:pt x="963612" y="4473575"/>
                </a:lnTo>
                <a:lnTo>
                  <a:pt x="958850" y="4552950"/>
                </a:lnTo>
                <a:lnTo>
                  <a:pt x="963612" y="4633912"/>
                </a:lnTo>
                <a:lnTo>
                  <a:pt x="969962" y="4718050"/>
                </a:lnTo>
                <a:lnTo>
                  <a:pt x="979487" y="4802187"/>
                </a:lnTo>
                <a:lnTo>
                  <a:pt x="992187" y="4886325"/>
                </a:lnTo>
                <a:lnTo>
                  <a:pt x="1003300" y="4970462"/>
                </a:lnTo>
                <a:lnTo>
                  <a:pt x="1011237" y="5054600"/>
                </a:lnTo>
                <a:lnTo>
                  <a:pt x="1017587" y="5135562"/>
                </a:lnTo>
                <a:lnTo>
                  <a:pt x="1019175" y="5216525"/>
                </a:lnTo>
                <a:lnTo>
                  <a:pt x="1012825" y="5292725"/>
                </a:lnTo>
                <a:lnTo>
                  <a:pt x="998537" y="5370512"/>
                </a:lnTo>
                <a:lnTo>
                  <a:pt x="976312" y="5440362"/>
                </a:lnTo>
                <a:lnTo>
                  <a:pt x="939800" y="5511800"/>
                </a:lnTo>
                <a:lnTo>
                  <a:pt x="896937" y="5575300"/>
                </a:lnTo>
                <a:lnTo>
                  <a:pt x="844550" y="5634037"/>
                </a:lnTo>
                <a:lnTo>
                  <a:pt x="787400" y="5692775"/>
                </a:lnTo>
                <a:lnTo>
                  <a:pt x="725487" y="5746750"/>
                </a:lnTo>
                <a:lnTo>
                  <a:pt x="660400" y="5797550"/>
                </a:lnTo>
                <a:lnTo>
                  <a:pt x="592137" y="5849937"/>
                </a:lnTo>
                <a:lnTo>
                  <a:pt x="525462" y="5900737"/>
                </a:lnTo>
                <a:lnTo>
                  <a:pt x="458787" y="5951537"/>
                </a:lnTo>
                <a:lnTo>
                  <a:pt x="395287" y="6005512"/>
                </a:lnTo>
                <a:lnTo>
                  <a:pt x="334962" y="6059487"/>
                </a:lnTo>
                <a:lnTo>
                  <a:pt x="282575" y="6118225"/>
                </a:lnTo>
                <a:lnTo>
                  <a:pt x="234950" y="6180137"/>
                </a:lnTo>
                <a:lnTo>
                  <a:pt x="192087" y="6253162"/>
                </a:lnTo>
                <a:lnTo>
                  <a:pt x="155575" y="6332537"/>
                </a:lnTo>
                <a:lnTo>
                  <a:pt x="127000" y="6416675"/>
                </a:lnTo>
                <a:lnTo>
                  <a:pt x="100012" y="6503987"/>
                </a:lnTo>
                <a:lnTo>
                  <a:pt x="77787" y="6594475"/>
                </a:lnTo>
                <a:lnTo>
                  <a:pt x="52387" y="6683375"/>
                </a:lnTo>
                <a:lnTo>
                  <a:pt x="26987" y="6770687"/>
                </a:lnTo>
                <a:lnTo>
                  <a:pt x="0" y="6858000"/>
                </a:lnTo>
                <a:lnTo>
                  <a:pt x="9807836" y="6858000"/>
                </a:lnTo>
                <a:lnTo>
                  <a:pt x="980783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8B6C9B1-B6BE-863B-5DEE-C7860857E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8" y="1231895"/>
            <a:ext cx="4536175" cy="433917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7000" b="1" spc="800" dirty="0"/>
              <a:t>Bonne </a:t>
            </a:r>
            <a:r>
              <a:rPr lang="en-US" sz="7000" b="1" spc="800" dirty="0" err="1"/>
              <a:t>rentrée</a:t>
            </a:r>
            <a:br>
              <a:rPr lang="en-US" sz="7000" b="1" spc="800" dirty="0"/>
            </a:br>
            <a:r>
              <a:rPr lang="en-US" sz="7000" b="1" spc="800" dirty="0"/>
              <a:t>Scolaire 2025!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851F7A-B016-4A91-85E3-61FE4869C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42CE4A-C9F7-3697-C3C7-E223098D0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6318" y="1963388"/>
            <a:ext cx="2895238" cy="28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2802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7835</TotalTime>
  <Words>1646</Words>
  <Application>Microsoft Office PowerPoint</Application>
  <PresentationFormat>Affichage à l'écran (4:3)</PresentationFormat>
  <Paragraphs>282</Paragraphs>
  <Slides>40</Slides>
  <Notes>35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49" baseType="lpstr">
      <vt:lpstr>Aptos</vt:lpstr>
      <vt:lpstr>Arial</vt:lpstr>
      <vt:lpstr>Arial Nova</vt:lpstr>
      <vt:lpstr>Avenir Book</vt:lpstr>
      <vt:lpstr>Genie_Plein2Regular</vt:lpstr>
      <vt:lpstr>Gill Sans MT</vt:lpstr>
      <vt:lpstr>Impact</vt:lpstr>
      <vt:lpstr>Wingdings 2</vt:lpstr>
      <vt:lpstr>Badge</vt:lpstr>
      <vt:lpstr>Bienvenue à l’école  Saint-Clément-Ouest</vt:lpstr>
      <vt:lpstr>Les buts de la rencontre</vt:lpstr>
      <vt:lpstr>L’équipe du préscolaire</vt:lpstr>
      <vt:lpstr>Structure administrative</vt:lpstr>
      <vt:lpstr>L’équipe de professionnels 2025-2026</vt:lpstr>
      <vt:lpstr>Activité en classe </vt:lpstr>
      <vt:lpstr>Les valeurs de l’ÉSCO</vt:lpstr>
      <vt:lpstr>Projet éducatif   Les Enjeux et les orientations  </vt:lpstr>
      <vt:lpstr>Horaire du préscolaire</vt:lpstr>
      <vt:lpstr>Code de couleur</vt:lpstr>
      <vt:lpstr>Fournitures scolaires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Classe d’accueil ILSS  </vt:lpstr>
      <vt:lpstr>Ratio d’élèves par classe</vt:lpstr>
      <vt:lpstr>Transport scolaire</vt:lpstr>
      <vt:lpstr>Volet santé (CIUSSS)</vt:lpstr>
      <vt:lpstr>Absences et vacances</vt:lpstr>
      <vt:lpstr>Avant la rentrée à l’école</vt:lpstr>
      <vt:lpstr>Rentrée scolaire 2025</vt:lpstr>
      <vt:lpstr>L’entrée progressive,  un moyen à privilégier</vt:lpstr>
      <vt:lpstr>Rentrée progressive</vt:lpstr>
      <vt:lpstr>Site internet </vt:lpstr>
      <vt:lpstr>Conseil d’établissement</vt:lpstr>
      <vt:lpstr>Conseil d’établissement</vt:lpstr>
      <vt:lpstr>Autres façons de s’impliquer à l’ESCO</vt:lpstr>
      <vt:lpstr>Service de garde</vt:lpstr>
      <vt:lpstr>OUVERTURE DU SDG </vt:lpstr>
      <vt:lpstr>Fonctionnement du SDG</vt:lpstr>
      <vt:lpstr>TARIFICATION DU SDG</vt:lpstr>
      <vt:lpstr>Varia Service de garde</vt:lpstr>
      <vt:lpstr>Présentation PowerPoint</vt:lpstr>
      <vt:lpstr>Présentation PowerPoint</vt:lpstr>
      <vt:lpstr>Présentation PowerPoint</vt:lpstr>
      <vt:lpstr>Questions?</vt:lpstr>
      <vt:lpstr>Bonne rentrée Scolaire 2025!</vt:lpstr>
    </vt:vector>
  </TitlesOfParts>
  <Company>C.S. Marguerite-Bourgeoys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Bienvenue à  Saint-Clément</dc:title>
  <dc:creator>binesy3</dc:creator>
  <cp:lastModifiedBy>Marie-Eve Lamothe9</cp:lastModifiedBy>
  <cp:revision>220</cp:revision>
  <cp:lastPrinted>2024-05-01T16:08:16Z</cp:lastPrinted>
  <dcterms:created xsi:type="dcterms:W3CDTF">2013-04-22T17:25:07Z</dcterms:created>
  <dcterms:modified xsi:type="dcterms:W3CDTF">2025-05-05T15:06:33Z</dcterms:modified>
</cp:coreProperties>
</file>